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63" r:id="rId2"/>
    <p:sldId id="257" r:id="rId3"/>
    <p:sldId id="258" r:id="rId4"/>
    <p:sldId id="259" r:id="rId5"/>
    <p:sldId id="264" r:id="rId6"/>
    <p:sldId id="260" r:id="rId7"/>
    <p:sldId id="261" r:id="rId8"/>
    <p:sldId id="262" r:id="rId9"/>
  </p:sldIdLst>
  <p:sldSz cx="36576000" cy="292608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 userDrawn="1">
          <p15:clr>
            <a:srgbClr val="A4A3A4"/>
          </p15:clr>
        </p15:guide>
        <p15:guide id="2" pos="288" userDrawn="1">
          <p15:clr>
            <a:srgbClr val="A4A3A4"/>
          </p15:clr>
        </p15:guide>
        <p15:guide id="3" pos="6624" userDrawn="1">
          <p15:clr>
            <a:srgbClr val="9AA0A6"/>
          </p15:clr>
        </p15:guide>
        <p15:guide id="4" pos="22752" userDrawn="1">
          <p15:clr>
            <a:srgbClr val="9AA0A6"/>
          </p15:clr>
        </p15:guide>
        <p15:guide id="5" pos="7488" userDrawn="1">
          <p15:clr>
            <a:srgbClr val="9AA0A6"/>
          </p15:clr>
        </p15:guide>
        <p15:guide id="6" orient="horz" pos="18144" userDrawn="1">
          <p15:clr>
            <a:srgbClr val="9AA0A6"/>
          </p15:clr>
        </p15:guide>
        <p15:guide id="7" orient="horz" pos="9316" userDrawn="1">
          <p15:clr>
            <a:srgbClr val="A4A3A4"/>
          </p15:clr>
        </p15:guide>
        <p15:guide id="8" pos="15552" userDrawn="1">
          <p15:clr>
            <a:srgbClr val="A4A3A4"/>
          </p15:clr>
        </p15:guide>
        <p15:guide id="9" pos="164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idala, Sam" initials="AS" lastIdx="2" clrIdx="0">
    <p:extLst>
      <p:ext uri="{19B8F6BF-5375-455C-9EA6-DF929625EA0E}">
        <p15:presenceInfo xmlns:p15="http://schemas.microsoft.com/office/powerpoint/2012/main" userId="Aidala, S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85253" autoAdjust="0"/>
  </p:normalViewPr>
  <p:slideViewPr>
    <p:cSldViewPr snapToGrid="0">
      <p:cViewPr varScale="1">
        <p:scale>
          <a:sx n="13" d="100"/>
          <a:sy n="13" d="100"/>
        </p:scale>
        <p:origin x="1802" y="82"/>
      </p:cViewPr>
      <p:guideLst>
        <p:guide orient="horz" pos="288"/>
        <p:guide pos="288"/>
        <p:guide pos="6624"/>
        <p:guide pos="22752"/>
        <p:guide pos="7488"/>
        <p:guide orient="horz" pos="18144"/>
        <p:guide orient="horz" pos="9316"/>
        <p:guide pos="15552"/>
        <p:guide pos="1646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89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may be good to briefly explain what </a:t>
            </a:r>
            <a:r>
              <a:rPr lang="en-US" baseline="0" dirty="0" err="1"/>
              <a:t>octoprint</a:t>
            </a:r>
            <a:r>
              <a:rPr lang="en-US" baseline="0" dirty="0"/>
              <a:t> is</a:t>
            </a:r>
            <a:endParaRPr lang="en-US" dirty="0"/>
          </a:p>
        </p:txBody>
      </p:sp>
    </p:spTree>
    <p:extLst>
      <p:ext uri="{BB962C8B-B14F-4D97-AF65-F5344CB8AC3E}">
        <p14:creationId xmlns:p14="http://schemas.microsoft.com/office/powerpoint/2010/main" val="74883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make the labels and fonts on the figures</a:t>
            </a:r>
            <a:r>
              <a:rPr lang="en-US" baseline="0" dirty="0"/>
              <a:t> larger and more legible – </a:t>
            </a:r>
            <a:r>
              <a:rPr lang="en-US" baseline="0" dirty="0" err="1"/>
              <a:t>espetially</a:t>
            </a:r>
            <a:r>
              <a:rPr lang="en-US" baseline="0" dirty="0"/>
              <a:t> figure 4</a:t>
            </a:r>
            <a:endParaRPr lang="en-US" dirty="0"/>
          </a:p>
        </p:txBody>
      </p:sp>
    </p:spTree>
    <p:extLst>
      <p:ext uri="{BB962C8B-B14F-4D97-AF65-F5344CB8AC3E}">
        <p14:creationId xmlns:p14="http://schemas.microsoft.com/office/powerpoint/2010/main" val="1201981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tiny</a:t>
            </a:r>
            <a:r>
              <a:rPr lang="en-US" baseline="0" dirty="0"/>
              <a:t> captions on the figures will not be easy to read – and they have too much text. I think you can keep it simple by removing the captions and let the descriptions in the body explain the figures</a:t>
            </a:r>
            <a:endParaRPr lang="en-US" dirty="0"/>
          </a:p>
        </p:txBody>
      </p:sp>
    </p:spTree>
    <p:extLst>
      <p:ext uri="{BB962C8B-B14F-4D97-AF65-F5344CB8AC3E}">
        <p14:creationId xmlns:p14="http://schemas.microsoft.com/office/powerpoint/2010/main" val="3003549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46833" y="4235805"/>
            <a:ext cx="34082400" cy="11676900"/>
          </a:xfrm>
          <a:prstGeom prst="rect">
            <a:avLst/>
          </a:prstGeom>
        </p:spPr>
        <p:txBody>
          <a:bodyPr spcFirstLastPara="1" wrap="square" lIns="417175" tIns="417175" rIns="417175" bIns="417175" anchor="b" anchorCtr="0">
            <a:noAutofit/>
          </a:bodyPr>
          <a:lstStyle>
            <a:lvl1pPr lvl="0" algn="ctr">
              <a:spcBef>
                <a:spcPts val="0"/>
              </a:spcBef>
              <a:spcAft>
                <a:spcPts val="0"/>
              </a:spcAft>
              <a:buSzPts val="23700"/>
              <a:buNone/>
              <a:defRPr sz="23697"/>
            </a:lvl1pPr>
            <a:lvl2pPr lvl="1" algn="ctr">
              <a:spcBef>
                <a:spcPts val="0"/>
              </a:spcBef>
              <a:spcAft>
                <a:spcPts val="0"/>
              </a:spcAft>
              <a:buSzPts val="23700"/>
              <a:buNone/>
              <a:defRPr sz="23697"/>
            </a:lvl2pPr>
            <a:lvl3pPr lvl="2" algn="ctr">
              <a:spcBef>
                <a:spcPts val="0"/>
              </a:spcBef>
              <a:spcAft>
                <a:spcPts val="0"/>
              </a:spcAft>
              <a:buSzPts val="23700"/>
              <a:buNone/>
              <a:defRPr sz="23697"/>
            </a:lvl3pPr>
            <a:lvl4pPr lvl="3" algn="ctr">
              <a:spcBef>
                <a:spcPts val="0"/>
              </a:spcBef>
              <a:spcAft>
                <a:spcPts val="0"/>
              </a:spcAft>
              <a:buSzPts val="23700"/>
              <a:buNone/>
              <a:defRPr sz="23697"/>
            </a:lvl4pPr>
            <a:lvl5pPr lvl="4" algn="ctr">
              <a:spcBef>
                <a:spcPts val="0"/>
              </a:spcBef>
              <a:spcAft>
                <a:spcPts val="0"/>
              </a:spcAft>
              <a:buSzPts val="23700"/>
              <a:buNone/>
              <a:defRPr sz="23697"/>
            </a:lvl5pPr>
            <a:lvl6pPr lvl="5" algn="ctr">
              <a:spcBef>
                <a:spcPts val="0"/>
              </a:spcBef>
              <a:spcAft>
                <a:spcPts val="0"/>
              </a:spcAft>
              <a:buSzPts val="23700"/>
              <a:buNone/>
              <a:defRPr sz="23697"/>
            </a:lvl6pPr>
            <a:lvl7pPr lvl="6" algn="ctr">
              <a:spcBef>
                <a:spcPts val="0"/>
              </a:spcBef>
              <a:spcAft>
                <a:spcPts val="0"/>
              </a:spcAft>
              <a:buSzPts val="23700"/>
              <a:buNone/>
              <a:defRPr sz="23697"/>
            </a:lvl7pPr>
            <a:lvl8pPr lvl="7" algn="ctr">
              <a:spcBef>
                <a:spcPts val="0"/>
              </a:spcBef>
              <a:spcAft>
                <a:spcPts val="0"/>
              </a:spcAft>
              <a:buSzPts val="23700"/>
              <a:buNone/>
              <a:defRPr sz="23697"/>
            </a:lvl8pPr>
            <a:lvl9pPr lvl="8" algn="ctr">
              <a:spcBef>
                <a:spcPts val="0"/>
              </a:spcBef>
              <a:spcAft>
                <a:spcPts val="0"/>
              </a:spcAft>
              <a:buSzPts val="23700"/>
              <a:buNone/>
              <a:defRPr sz="23697"/>
            </a:lvl9pPr>
          </a:lstStyle>
          <a:p>
            <a:endParaRPr/>
          </a:p>
        </p:txBody>
      </p:sp>
      <p:sp>
        <p:nvSpPr>
          <p:cNvPr id="11" name="Google Shape;11;p2"/>
          <p:cNvSpPr txBox="1">
            <a:spLocks noGrp="1"/>
          </p:cNvSpPr>
          <p:nvPr>
            <p:ph type="subTitle" idx="1"/>
          </p:nvPr>
        </p:nvSpPr>
        <p:spPr>
          <a:xfrm>
            <a:off x="1246800" y="16123023"/>
            <a:ext cx="34082400" cy="4509000"/>
          </a:xfrm>
          <a:prstGeom prst="rect">
            <a:avLst/>
          </a:prstGeom>
        </p:spPr>
        <p:txBody>
          <a:bodyPr spcFirstLastPara="1" wrap="square" lIns="417175" tIns="417175" rIns="417175" bIns="417175" anchor="t" anchorCtr="0">
            <a:noAutofit/>
          </a:bodyPr>
          <a:lstStyle>
            <a:lvl1pPr lvl="0" algn="ctr">
              <a:lnSpc>
                <a:spcPct val="100000"/>
              </a:lnSpc>
              <a:spcBef>
                <a:spcPts val="0"/>
              </a:spcBef>
              <a:spcAft>
                <a:spcPts val="0"/>
              </a:spcAft>
              <a:buSzPts val="12800"/>
              <a:buNone/>
              <a:defRPr sz="12798"/>
            </a:lvl1pPr>
            <a:lvl2pPr lvl="1" algn="ctr">
              <a:lnSpc>
                <a:spcPct val="100000"/>
              </a:lnSpc>
              <a:spcBef>
                <a:spcPts val="0"/>
              </a:spcBef>
              <a:spcAft>
                <a:spcPts val="0"/>
              </a:spcAft>
              <a:buSzPts val="12800"/>
              <a:buNone/>
              <a:defRPr sz="12798"/>
            </a:lvl2pPr>
            <a:lvl3pPr lvl="2" algn="ctr">
              <a:lnSpc>
                <a:spcPct val="100000"/>
              </a:lnSpc>
              <a:spcBef>
                <a:spcPts val="0"/>
              </a:spcBef>
              <a:spcAft>
                <a:spcPts val="0"/>
              </a:spcAft>
              <a:buSzPts val="12800"/>
              <a:buNone/>
              <a:defRPr sz="12798"/>
            </a:lvl3pPr>
            <a:lvl4pPr lvl="3" algn="ctr">
              <a:lnSpc>
                <a:spcPct val="100000"/>
              </a:lnSpc>
              <a:spcBef>
                <a:spcPts val="0"/>
              </a:spcBef>
              <a:spcAft>
                <a:spcPts val="0"/>
              </a:spcAft>
              <a:buSzPts val="12800"/>
              <a:buNone/>
              <a:defRPr sz="12798"/>
            </a:lvl4pPr>
            <a:lvl5pPr lvl="4" algn="ctr">
              <a:lnSpc>
                <a:spcPct val="100000"/>
              </a:lnSpc>
              <a:spcBef>
                <a:spcPts val="0"/>
              </a:spcBef>
              <a:spcAft>
                <a:spcPts val="0"/>
              </a:spcAft>
              <a:buSzPts val="12800"/>
              <a:buNone/>
              <a:defRPr sz="12798"/>
            </a:lvl5pPr>
            <a:lvl6pPr lvl="5" algn="ctr">
              <a:lnSpc>
                <a:spcPct val="100000"/>
              </a:lnSpc>
              <a:spcBef>
                <a:spcPts val="0"/>
              </a:spcBef>
              <a:spcAft>
                <a:spcPts val="0"/>
              </a:spcAft>
              <a:buSzPts val="12800"/>
              <a:buNone/>
              <a:defRPr sz="12798"/>
            </a:lvl6pPr>
            <a:lvl7pPr lvl="6" algn="ctr">
              <a:lnSpc>
                <a:spcPct val="100000"/>
              </a:lnSpc>
              <a:spcBef>
                <a:spcPts val="0"/>
              </a:spcBef>
              <a:spcAft>
                <a:spcPts val="0"/>
              </a:spcAft>
              <a:buSzPts val="12800"/>
              <a:buNone/>
              <a:defRPr sz="12798"/>
            </a:lvl7pPr>
            <a:lvl8pPr lvl="7" algn="ctr">
              <a:lnSpc>
                <a:spcPct val="100000"/>
              </a:lnSpc>
              <a:spcBef>
                <a:spcPts val="0"/>
              </a:spcBef>
              <a:spcAft>
                <a:spcPts val="0"/>
              </a:spcAft>
              <a:buSzPts val="12800"/>
              <a:buNone/>
              <a:defRPr sz="12798"/>
            </a:lvl8pPr>
            <a:lvl9pPr lvl="8" algn="ctr">
              <a:lnSpc>
                <a:spcPct val="100000"/>
              </a:lnSpc>
              <a:spcBef>
                <a:spcPts val="0"/>
              </a:spcBef>
              <a:spcAft>
                <a:spcPts val="0"/>
              </a:spcAft>
              <a:buSzPts val="12800"/>
              <a:buNone/>
              <a:defRPr sz="12798"/>
            </a:lvl9pPr>
          </a:lstStyle>
          <a:p>
            <a:endParaRPr/>
          </a:p>
        </p:txBody>
      </p:sp>
      <p:sp>
        <p:nvSpPr>
          <p:cNvPr id="12" name="Google Shape;12;p2"/>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246800" y="6292623"/>
            <a:ext cx="34082400" cy="11170200"/>
          </a:xfrm>
          <a:prstGeom prst="rect">
            <a:avLst/>
          </a:prstGeom>
        </p:spPr>
        <p:txBody>
          <a:bodyPr spcFirstLastPara="1" wrap="square" lIns="417175" tIns="417175" rIns="417175" bIns="417175" anchor="b" anchorCtr="0">
            <a:noAutofit/>
          </a:bodyPr>
          <a:lstStyle>
            <a:lvl1pPr lvl="0" algn="ctr">
              <a:spcBef>
                <a:spcPts val="0"/>
              </a:spcBef>
              <a:spcAft>
                <a:spcPts val="0"/>
              </a:spcAft>
              <a:buSzPts val="54800"/>
              <a:buNone/>
              <a:defRPr sz="54795"/>
            </a:lvl1pPr>
            <a:lvl2pPr lvl="1" algn="ctr">
              <a:spcBef>
                <a:spcPts val="0"/>
              </a:spcBef>
              <a:spcAft>
                <a:spcPts val="0"/>
              </a:spcAft>
              <a:buSzPts val="54800"/>
              <a:buNone/>
              <a:defRPr sz="54795"/>
            </a:lvl2pPr>
            <a:lvl3pPr lvl="2" algn="ctr">
              <a:spcBef>
                <a:spcPts val="0"/>
              </a:spcBef>
              <a:spcAft>
                <a:spcPts val="0"/>
              </a:spcAft>
              <a:buSzPts val="54800"/>
              <a:buNone/>
              <a:defRPr sz="54795"/>
            </a:lvl3pPr>
            <a:lvl4pPr lvl="3" algn="ctr">
              <a:spcBef>
                <a:spcPts val="0"/>
              </a:spcBef>
              <a:spcAft>
                <a:spcPts val="0"/>
              </a:spcAft>
              <a:buSzPts val="54800"/>
              <a:buNone/>
              <a:defRPr sz="54795"/>
            </a:lvl4pPr>
            <a:lvl5pPr lvl="4" algn="ctr">
              <a:spcBef>
                <a:spcPts val="0"/>
              </a:spcBef>
              <a:spcAft>
                <a:spcPts val="0"/>
              </a:spcAft>
              <a:buSzPts val="54800"/>
              <a:buNone/>
              <a:defRPr sz="54795"/>
            </a:lvl5pPr>
            <a:lvl6pPr lvl="5" algn="ctr">
              <a:spcBef>
                <a:spcPts val="0"/>
              </a:spcBef>
              <a:spcAft>
                <a:spcPts val="0"/>
              </a:spcAft>
              <a:buSzPts val="54800"/>
              <a:buNone/>
              <a:defRPr sz="54795"/>
            </a:lvl6pPr>
            <a:lvl7pPr lvl="6" algn="ctr">
              <a:spcBef>
                <a:spcPts val="0"/>
              </a:spcBef>
              <a:spcAft>
                <a:spcPts val="0"/>
              </a:spcAft>
              <a:buSzPts val="54800"/>
              <a:buNone/>
              <a:defRPr sz="54795"/>
            </a:lvl7pPr>
            <a:lvl8pPr lvl="7" algn="ctr">
              <a:spcBef>
                <a:spcPts val="0"/>
              </a:spcBef>
              <a:spcAft>
                <a:spcPts val="0"/>
              </a:spcAft>
              <a:buSzPts val="54800"/>
              <a:buNone/>
              <a:defRPr sz="54795"/>
            </a:lvl8pPr>
            <a:lvl9pPr lvl="8" algn="ctr">
              <a:spcBef>
                <a:spcPts val="0"/>
              </a:spcBef>
              <a:spcAft>
                <a:spcPts val="0"/>
              </a:spcAft>
              <a:buSzPts val="54800"/>
              <a:buNone/>
              <a:defRPr sz="54795"/>
            </a:lvl9pPr>
          </a:lstStyle>
          <a:p>
            <a:r>
              <a:t>xx%</a:t>
            </a:r>
          </a:p>
        </p:txBody>
      </p:sp>
      <p:sp>
        <p:nvSpPr>
          <p:cNvPr id="46" name="Google Shape;46;p11"/>
          <p:cNvSpPr txBox="1">
            <a:spLocks noGrp="1"/>
          </p:cNvSpPr>
          <p:nvPr>
            <p:ph type="body" idx="1"/>
          </p:nvPr>
        </p:nvSpPr>
        <p:spPr>
          <a:xfrm>
            <a:off x="1246800" y="17932659"/>
            <a:ext cx="34082400" cy="7400100"/>
          </a:xfrm>
          <a:prstGeom prst="rect">
            <a:avLst/>
          </a:prstGeom>
        </p:spPr>
        <p:txBody>
          <a:bodyPr spcFirstLastPara="1" wrap="square" lIns="417175" tIns="417175" rIns="417175" bIns="417175" anchor="t" anchorCtr="0">
            <a:noAutofit/>
          </a:bodyPr>
          <a:lstStyle>
            <a:lvl1pPr marL="457155" lvl="0" indent="-749226" algn="ctr">
              <a:spcBef>
                <a:spcPts val="0"/>
              </a:spcBef>
              <a:spcAft>
                <a:spcPts val="0"/>
              </a:spcAft>
              <a:buSzPts val="8200"/>
              <a:buChar char="●"/>
              <a:defRPr/>
            </a:lvl1pPr>
            <a:lvl2pPr marL="914310" lvl="1" indent="-634938" algn="ctr">
              <a:spcBef>
                <a:spcPts val="7299"/>
              </a:spcBef>
              <a:spcAft>
                <a:spcPts val="0"/>
              </a:spcAft>
              <a:buSzPts val="6400"/>
              <a:buChar char="○"/>
              <a:defRPr/>
            </a:lvl2pPr>
            <a:lvl3pPr marL="1371462" lvl="2" indent="-634938" algn="ctr">
              <a:spcBef>
                <a:spcPts val="7299"/>
              </a:spcBef>
              <a:spcAft>
                <a:spcPts val="0"/>
              </a:spcAft>
              <a:buSzPts val="6400"/>
              <a:buChar char="■"/>
              <a:defRPr/>
            </a:lvl3pPr>
            <a:lvl4pPr marL="1828617" lvl="3" indent="-634938" algn="ctr">
              <a:spcBef>
                <a:spcPts val="7299"/>
              </a:spcBef>
              <a:spcAft>
                <a:spcPts val="0"/>
              </a:spcAft>
              <a:buSzPts val="6400"/>
              <a:buChar char="●"/>
              <a:defRPr/>
            </a:lvl4pPr>
            <a:lvl5pPr marL="2285772" lvl="4" indent="-634938" algn="ctr">
              <a:spcBef>
                <a:spcPts val="7299"/>
              </a:spcBef>
              <a:spcAft>
                <a:spcPts val="0"/>
              </a:spcAft>
              <a:buSzPts val="6400"/>
              <a:buChar char="○"/>
              <a:defRPr/>
            </a:lvl5pPr>
            <a:lvl6pPr marL="2742927" lvl="5" indent="-634938" algn="ctr">
              <a:spcBef>
                <a:spcPts val="7299"/>
              </a:spcBef>
              <a:spcAft>
                <a:spcPts val="0"/>
              </a:spcAft>
              <a:buSzPts val="6400"/>
              <a:buChar char="■"/>
              <a:defRPr/>
            </a:lvl6pPr>
            <a:lvl7pPr marL="3200079" lvl="6" indent="-634938" algn="ctr">
              <a:spcBef>
                <a:spcPts val="7299"/>
              </a:spcBef>
              <a:spcAft>
                <a:spcPts val="0"/>
              </a:spcAft>
              <a:buSzPts val="6400"/>
              <a:buChar char="●"/>
              <a:defRPr/>
            </a:lvl7pPr>
            <a:lvl8pPr marL="3657234" lvl="7" indent="-634938" algn="ctr">
              <a:spcBef>
                <a:spcPts val="7299"/>
              </a:spcBef>
              <a:spcAft>
                <a:spcPts val="0"/>
              </a:spcAft>
              <a:buSzPts val="6400"/>
              <a:buChar char="○"/>
              <a:defRPr/>
            </a:lvl8pPr>
            <a:lvl9pPr marL="4114389" lvl="8" indent="-634938" algn="ctr">
              <a:spcBef>
                <a:spcPts val="7299"/>
              </a:spcBef>
              <a:spcAft>
                <a:spcPts val="7299"/>
              </a:spcAft>
              <a:buSzPts val="6400"/>
              <a:buChar char="■"/>
              <a:defRPr/>
            </a:lvl9pPr>
          </a:lstStyle>
          <a:p>
            <a:endParaRPr/>
          </a:p>
        </p:txBody>
      </p:sp>
      <p:sp>
        <p:nvSpPr>
          <p:cNvPr id="47" name="Google Shape;47;p11"/>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246800" y="12235947"/>
            <a:ext cx="34082400" cy="4788900"/>
          </a:xfrm>
          <a:prstGeom prst="rect">
            <a:avLst/>
          </a:prstGeom>
        </p:spPr>
        <p:txBody>
          <a:bodyPr spcFirstLastPara="1" wrap="square" lIns="417175" tIns="417175" rIns="417175" bIns="417175" anchor="ctr" anchorCtr="0">
            <a:noAutofit/>
          </a:bodyPr>
          <a:lstStyle>
            <a:lvl1pPr lvl="0" algn="ctr">
              <a:spcBef>
                <a:spcPts val="0"/>
              </a:spcBef>
              <a:spcAft>
                <a:spcPts val="0"/>
              </a:spcAft>
              <a:buSzPts val="16400"/>
              <a:buNone/>
              <a:defRPr sz="16398"/>
            </a:lvl1pPr>
            <a:lvl2pPr lvl="1" algn="ctr">
              <a:spcBef>
                <a:spcPts val="0"/>
              </a:spcBef>
              <a:spcAft>
                <a:spcPts val="0"/>
              </a:spcAft>
              <a:buSzPts val="16400"/>
              <a:buNone/>
              <a:defRPr sz="16398"/>
            </a:lvl2pPr>
            <a:lvl3pPr lvl="2" algn="ctr">
              <a:spcBef>
                <a:spcPts val="0"/>
              </a:spcBef>
              <a:spcAft>
                <a:spcPts val="0"/>
              </a:spcAft>
              <a:buSzPts val="16400"/>
              <a:buNone/>
              <a:defRPr sz="16398"/>
            </a:lvl3pPr>
            <a:lvl4pPr lvl="3" algn="ctr">
              <a:spcBef>
                <a:spcPts val="0"/>
              </a:spcBef>
              <a:spcAft>
                <a:spcPts val="0"/>
              </a:spcAft>
              <a:buSzPts val="16400"/>
              <a:buNone/>
              <a:defRPr sz="16398"/>
            </a:lvl4pPr>
            <a:lvl5pPr lvl="4" algn="ctr">
              <a:spcBef>
                <a:spcPts val="0"/>
              </a:spcBef>
              <a:spcAft>
                <a:spcPts val="0"/>
              </a:spcAft>
              <a:buSzPts val="16400"/>
              <a:buNone/>
              <a:defRPr sz="16398"/>
            </a:lvl5pPr>
            <a:lvl6pPr lvl="5" algn="ctr">
              <a:spcBef>
                <a:spcPts val="0"/>
              </a:spcBef>
              <a:spcAft>
                <a:spcPts val="0"/>
              </a:spcAft>
              <a:buSzPts val="16400"/>
              <a:buNone/>
              <a:defRPr sz="16398"/>
            </a:lvl6pPr>
            <a:lvl7pPr lvl="6" algn="ctr">
              <a:spcBef>
                <a:spcPts val="0"/>
              </a:spcBef>
              <a:spcAft>
                <a:spcPts val="0"/>
              </a:spcAft>
              <a:buSzPts val="16400"/>
              <a:buNone/>
              <a:defRPr sz="16398"/>
            </a:lvl7pPr>
            <a:lvl8pPr lvl="7" algn="ctr">
              <a:spcBef>
                <a:spcPts val="0"/>
              </a:spcBef>
              <a:spcAft>
                <a:spcPts val="0"/>
              </a:spcAft>
              <a:buSzPts val="16400"/>
              <a:buNone/>
              <a:defRPr sz="16398"/>
            </a:lvl8pPr>
            <a:lvl9pPr lvl="8" algn="ctr">
              <a:spcBef>
                <a:spcPts val="0"/>
              </a:spcBef>
              <a:spcAft>
                <a:spcPts val="0"/>
              </a:spcAft>
              <a:buSzPts val="16400"/>
              <a:buNone/>
              <a:defRPr sz="16398"/>
            </a:lvl9pPr>
          </a:lstStyle>
          <a:p>
            <a:endParaRPr/>
          </a:p>
        </p:txBody>
      </p:sp>
      <p:sp>
        <p:nvSpPr>
          <p:cNvPr id="15" name="Google Shape;15;p3"/>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246800" y="2531697"/>
            <a:ext cx="34082400" cy="3258000"/>
          </a:xfrm>
          <a:prstGeom prst="rect">
            <a:avLst/>
          </a:prstGeom>
        </p:spPr>
        <p:txBody>
          <a:bodyPr spcFirstLastPara="1" wrap="square" lIns="417175" tIns="417175" rIns="417175" bIns="417175" anchor="t" anchorCtr="0">
            <a:noAutofit/>
          </a:bodyPr>
          <a:lstStyle>
            <a:lvl1pPr lvl="0">
              <a:spcBef>
                <a:spcPts val="0"/>
              </a:spcBef>
              <a:spcAft>
                <a:spcPts val="0"/>
              </a:spcAft>
              <a:buSzPts val="12800"/>
              <a:buNone/>
              <a:defRPr/>
            </a:lvl1pPr>
            <a:lvl2pPr lvl="1">
              <a:spcBef>
                <a:spcPts val="0"/>
              </a:spcBef>
              <a:spcAft>
                <a:spcPts val="0"/>
              </a:spcAft>
              <a:buSzPts val="12800"/>
              <a:buNone/>
              <a:defRPr/>
            </a:lvl2pPr>
            <a:lvl3pPr lvl="2">
              <a:spcBef>
                <a:spcPts val="0"/>
              </a:spcBef>
              <a:spcAft>
                <a:spcPts val="0"/>
              </a:spcAft>
              <a:buSzPts val="12800"/>
              <a:buNone/>
              <a:defRPr/>
            </a:lvl3pPr>
            <a:lvl4pPr lvl="3">
              <a:spcBef>
                <a:spcPts val="0"/>
              </a:spcBef>
              <a:spcAft>
                <a:spcPts val="0"/>
              </a:spcAft>
              <a:buSzPts val="12800"/>
              <a:buNone/>
              <a:defRPr/>
            </a:lvl4pPr>
            <a:lvl5pPr lvl="4">
              <a:spcBef>
                <a:spcPts val="0"/>
              </a:spcBef>
              <a:spcAft>
                <a:spcPts val="0"/>
              </a:spcAft>
              <a:buSzPts val="12800"/>
              <a:buNone/>
              <a:defRPr/>
            </a:lvl5pPr>
            <a:lvl6pPr lvl="5">
              <a:spcBef>
                <a:spcPts val="0"/>
              </a:spcBef>
              <a:spcAft>
                <a:spcPts val="0"/>
              </a:spcAft>
              <a:buSzPts val="12800"/>
              <a:buNone/>
              <a:defRPr/>
            </a:lvl6pPr>
            <a:lvl7pPr lvl="6">
              <a:spcBef>
                <a:spcPts val="0"/>
              </a:spcBef>
              <a:spcAft>
                <a:spcPts val="0"/>
              </a:spcAft>
              <a:buSzPts val="12800"/>
              <a:buNone/>
              <a:defRPr/>
            </a:lvl7pPr>
            <a:lvl8pPr lvl="7">
              <a:spcBef>
                <a:spcPts val="0"/>
              </a:spcBef>
              <a:spcAft>
                <a:spcPts val="0"/>
              </a:spcAft>
              <a:buSzPts val="12800"/>
              <a:buNone/>
              <a:defRPr/>
            </a:lvl8pPr>
            <a:lvl9pPr lvl="8">
              <a:spcBef>
                <a:spcPts val="0"/>
              </a:spcBef>
              <a:spcAft>
                <a:spcPts val="0"/>
              </a:spcAft>
              <a:buSzPts val="12800"/>
              <a:buNone/>
              <a:defRPr/>
            </a:lvl9pPr>
          </a:lstStyle>
          <a:p>
            <a:endParaRPr/>
          </a:p>
        </p:txBody>
      </p:sp>
      <p:sp>
        <p:nvSpPr>
          <p:cNvPr id="18" name="Google Shape;18;p4"/>
          <p:cNvSpPr txBox="1">
            <a:spLocks noGrp="1"/>
          </p:cNvSpPr>
          <p:nvPr>
            <p:ph type="body" idx="1"/>
          </p:nvPr>
        </p:nvSpPr>
        <p:spPr>
          <a:xfrm>
            <a:off x="1246800" y="6556302"/>
            <a:ext cx="34082400" cy="19435500"/>
          </a:xfrm>
          <a:prstGeom prst="rect">
            <a:avLst/>
          </a:prstGeom>
        </p:spPr>
        <p:txBody>
          <a:bodyPr spcFirstLastPara="1" wrap="square" lIns="417175" tIns="417175" rIns="417175" bIns="417175" anchor="t" anchorCtr="0">
            <a:noAutofit/>
          </a:bodyPr>
          <a:lstStyle>
            <a:lvl1pPr marL="457155" lvl="0" indent="-749226">
              <a:spcBef>
                <a:spcPts val="0"/>
              </a:spcBef>
              <a:spcAft>
                <a:spcPts val="0"/>
              </a:spcAft>
              <a:buSzPts val="8200"/>
              <a:buChar char="●"/>
              <a:defRPr/>
            </a:lvl1pPr>
            <a:lvl2pPr marL="914310" lvl="1" indent="-634938">
              <a:spcBef>
                <a:spcPts val="7299"/>
              </a:spcBef>
              <a:spcAft>
                <a:spcPts val="0"/>
              </a:spcAft>
              <a:buSzPts val="6400"/>
              <a:buChar char="○"/>
              <a:defRPr/>
            </a:lvl2pPr>
            <a:lvl3pPr marL="1371462" lvl="2" indent="-634938">
              <a:spcBef>
                <a:spcPts val="7299"/>
              </a:spcBef>
              <a:spcAft>
                <a:spcPts val="0"/>
              </a:spcAft>
              <a:buSzPts val="6400"/>
              <a:buChar char="■"/>
              <a:defRPr/>
            </a:lvl3pPr>
            <a:lvl4pPr marL="1828617" lvl="3" indent="-634938">
              <a:spcBef>
                <a:spcPts val="7299"/>
              </a:spcBef>
              <a:spcAft>
                <a:spcPts val="0"/>
              </a:spcAft>
              <a:buSzPts val="6400"/>
              <a:buChar char="●"/>
              <a:defRPr/>
            </a:lvl4pPr>
            <a:lvl5pPr marL="2285772" lvl="4" indent="-634938">
              <a:spcBef>
                <a:spcPts val="7299"/>
              </a:spcBef>
              <a:spcAft>
                <a:spcPts val="0"/>
              </a:spcAft>
              <a:buSzPts val="6400"/>
              <a:buChar char="○"/>
              <a:defRPr/>
            </a:lvl5pPr>
            <a:lvl6pPr marL="2742927" lvl="5" indent="-634938">
              <a:spcBef>
                <a:spcPts val="7299"/>
              </a:spcBef>
              <a:spcAft>
                <a:spcPts val="0"/>
              </a:spcAft>
              <a:buSzPts val="6400"/>
              <a:buChar char="■"/>
              <a:defRPr/>
            </a:lvl6pPr>
            <a:lvl7pPr marL="3200079" lvl="6" indent="-634938">
              <a:spcBef>
                <a:spcPts val="7299"/>
              </a:spcBef>
              <a:spcAft>
                <a:spcPts val="0"/>
              </a:spcAft>
              <a:buSzPts val="6400"/>
              <a:buChar char="●"/>
              <a:defRPr/>
            </a:lvl7pPr>
            <a:lvl8pPr marL="3657234" lvl="7" indent="-634938">
              <a:spcBef>
                <a:spcPts val="7299"/>
              </a:spcBef>
              <a:spcAft>
                <a:spcPts val="0"/>
              </a:spcAft>
              <a:buSzPts val="6400"/>
              <a:buChar char="○"/>
              <a:defRPr/>
            </a:lvl8pPr>
            <a:lvl9pPr marL="4114389" lvl="8" indent="-634938">
              <a:spcBef>
                <a:spcPts val="7299"/>
              </a:spcBef>
              <a:spcAft>
                <a:spcPts val="7299"/>
              </a:spcAft>
              <a:buSzPts val="6400"/>
              <a:buChar char="■"/>
              <a:defRPr/>
            </a:lvl9pPr>
          </a:lstStyle>
          <a:p>
            <a:endParaRPr/>
          </a:p>
        </p:txBody>
      </p:sp>
      <p:sp>
        <p:nvSpPr>
          <p:cNvPr id="19" name="Google Shape;19;p4"/>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246800" y="2531697"/>
            <a:ext cx="34082400" cy="3258000"/>
          </a:xfrm>
          <a:prstGeom prst="rect">
            <a:avLst/>
          </a:prstGeom>
        </p:spPr>
        <p:txBody>
          <a:bodyPr spcFirstLastPara="1" wrap="square" lIns="417175" tIns="417175" rIns="417175" bIns="417175" anchor="t" anchorCtr="0">
            <a:noAutofit/>
          </a:bodyPr>
          <a:lstStyle>
            <a:lvl1pPr lvl="0">
              <a:spcBef>
                <a:spcPts val="0"/>
              </a:spcBef>
              <a:spcAft>
                <a:spcPts val="0"/>
              </a:spcAft>
              <a:buSzPts val="12800"/>
              <a:buNone/>
              <a:defRPr/>
            </a:lvl1pPr>
            <a:lvl2pPr lvl="1">
              <a:spcBef>
                <a:spcPts val="0"/>
              </a:spcBef>
              <a:spcAft>
                <a:spcPts val="0"/>
              </a:spcAft>
              <a:buSzPts val="12800"/>
              <a:buNone/>
              <a:defRPr/>
            </a:lvl2pPr>
            <a:lvl3pPr lvl="2">
              <a:spcBef>
                <a:spcPts val="0"/>
              </a:spcBef>
              <a:spcAft>
                <a:spcPts val="0"/>
              </a:spcAft>
              <a:buSzPts val="12800"/>
              <a:buNone/>
              <a:defRPr/>
            </a:lvl3pPr>
            <a:lvl4pPr lvl="3">
              <a:spcBef>
                <a:spcPts val="0"/>
              </a:spcBef>
              <a:spcAft>
                <a:spcPts val="0"/>
              </a:spcAft>
              <a:buSzPts val="12800"/>
              <a:buNone/>
              <a:defRPr/>
            </a:lvl4pPr>
            <a:lvl5pPr lvl="4">
              <a:spcBef>
                <a:spcPts val="0"/>
              </a:spcBef>
              <a:spcAft>
                <a:spcPts val="0"/>
              </a:spcAft>
              <a:buSzPts val="12800"/>
              <a:buNone/>
              <a:defRPr/>
            </a:lvl5pPr>
            <a:lvl6pPr lvl="5">
              <a:spcBef>
                <a:spcPts val="0"/>
              </a:spcBef>
              <a:spcAft>
                <a:spcPts val="0"/>
              </a:spcAft>
              <a:buSzPts val="12800"/>
              <a:buNone/>
              <a:defRPr/>
            </a:lvl6pPr>
            <a:lvl7pPr lvl="6">
              <a:spcBef>
                <a:spcPts val="0"/>
              </a:spcBef>
              <a:spcAft>
                <a:spcPts val="0"/>
              </a:spcAft>
              <a:buSzPts val="12800"/>
              <a:buNone/>
              <a:defRPr/>
            </a:lvl7pPr>
            <a:lvl8pPr lvl="7">
              <a:spcBef>
                <a:spcPts val="0"/>
              </a:spcBef>
              <a:spcAft>
                <a:spcPts val="0"/>
              </a:spcAft>
              <a:buSzPts val="12800"/>
              <a:buNone/>
              <a:defRPr/>
            </a:lvl8pPr>
            <a:lvl9pPr lvl="8">
              <a:spcBef>
                <a:spcPts val="0"/>
              </a:spcBef>
              <a:spcAft>
                <a:spcPts val="0"/>
              </a:spcAft>
              <a:buSzPts val="12800"/>
              <a:buNone/>
              <a:defRPr/>
            </a:lvl9pPr>
          </a:lstStyle>
          <a:p>
            <a:endParaRPr/>
          </a:p>
        </p:txBody>
      </p:sp>
      <p:sp>
        <p:nvSpPr>
          <p:cNvPr id="22" name="Google Shape;22;p5"/>
          <p:cNvSpPr txBox="1">
            <a:spLocks noGrp="1"/>
          </p:cNvSpPr>
          <p:nvPr>
            <p:ph type="body" idx="1"/>
          </p:nvPr>
        </p:nvSpPr>
        <p:spPr>
          <a:xfrm>
            <a:off x="1246800" y="6556302"/>
            <a:ext cx="15999600" cy="19435500"/>
          </a:xfrm>
          <a:prstGeom prst="rect">
            <a:avLst/>
          </a:prstGeom>
        </p:spPr>
        <p:txBody>
          <a:bodyPr spcFirstLastPara="1" wrap="square" lIns="417175" tIns="417175" rIns="417175" bIns="417175" anchor="t" anchorCtr="0">
            <a:noAutofit/>
          </a:bodyPr>
          <a:lstStyle>
            <a:lvl1pPr marL="457155" lvl="0" indent="-634938">
              <a:spcBef>
                <a:spcPts val="0"/>
              </a:spcBef>
              <a:spcAft>
                <a:spcPts val="0"/>
              </a:spcAft>
              <a:buSzPts val="6400"/>
              <a:buChar char="●"/>
              <a:defRPr sz="6399"/>
            </a:lvl1pPr>
            <a:lvl2pPr marL="914310" lvl="1" indent="-577791">
              <a:spcBef>
                <a:spcPts val="7299"/>
              </a:spcBef>
              <a:spcAft>
                <a:spcPts val="0"/>
              </a:spcAft>
              <a:buSzPts val="5500"/>
              <a:buChar char="○"/>
              <a:defRPr sz="5499"/>
            </a:lvl2pPr>
            <a:lvl3pPr marL="1371462" lvl="2" indent="-577791">
              <a:spcBef>
                <a:spcPts val="7299"/>
              </a:spcBef>
              <a:spcAft>
                <a:spcPts val="0"/>
              </a:spcAft>
              <a:buSzPts val="5500"/>
              <a:buChar char="■"/>
              <a:defRPr sz="5499"/>
            </a:lvl3pPr>
            <a:lvl4pPr marL="1828617" lvl="3" indent="-577791">
              <a:spcBef>
                <a:spcPts val="7299"/>
              </a:spcBef>
              <a:spcAft>
                <a:spcPts val="0"/>
              </a:spcAft>
              <a:buSzPts val="5500"/>
              <a:buChar char="●"/>
              <a:defRPr sz="5499"/>
            </a:lvl4pPr>
            <a:lvl5pPr marL="2285772" lvl="4" indent="-577791">
              <a:spcBef>
                <a:spcPts val="7299"/>
              </a:spcBef>
              <a:spcAft>
                <a:spcPts val="0"/>
              </a:spcAft>
              <a:buSzPts val="5500"/>
              <a:buChar char="○"/>
              <a:defRPr sz="5499"/>
            </a:lvl5pPr>
            <a:lvl6pPr marL="2742927" lvl="5" indent="-577791">
              <a:spcBef>
                <a:spcPts val="7299"/>
              </a:spcBef>
              <a:spcAft>
                <a:spcPts val="0"/>
              </a:spcAft>
              <a:buSzPts val="5500"/>
              <a:buChar char="■"/>
              <a:defRPr sz="5499"/>
            </a:lvl6pPr>
            <a:lvl7pPr marL="3200079" lvl="6" indent="-577791">
              <a:spcBef>
                <a:spcPts val="7299"/>
              </a:spcBef>
              <a:spcAft>
                <a:spcPts val="0"/>
              </a:spcAft>
              <a:buSzPts val="5500"/>
              <a:buChar char="●"/>
              <a:defRPr sz="5499"/>
            </a:lvl7pPr>
            <a:lvl8pPr marL="3657234" lvl="7" indent="-577791">
              <a:spcBef>
                <a:spcPts val="7299"/>
              </a:spcBef>
              <a:spcAft>
                <a:spcPts val="0"/>
              </a:spcAft>
              <a:buSzPts val="5500"/>
              <a:buChar char="○"/>
              <a:defRPr sz="5499"/>
            </a:lvl8pPr>
            <a:lvl9pPr marL="4114389" lvl="8" indent="-577791">
              <a:spcBef>
                <a:spcPts val="7299"/>
              </a:spcBef>
              <a:spcAft>
                <a:spcPts val="7299"/>
              </a:spcAft>
              <a:buSzPts val="5500"/>
              <a:buChar char="■"/>
              <a:defRPr sz="5499"/>
            </a:lvl9pPr>
          </a:lstStyle>
          <a:p>
            <a:endParaRPr/>
          </a:p>
        </p:txBody>
      </p:sp>
      <p:sp>
        <p:nvSpPr>
          <p:cNvPr id="23" name="Google Shape;23;p5"/>
          <p:cNvSpPr txBox="1">
            <a:spLocks noGrp="1"/>
          </p:cNvSpPr>
          <p:nvPr>
            <p:ph type="body" idx="2"/>
          </p:nvPr>
        </p:nvSpPr>
        <p:spPr>
          <a:xfrm>
            <a:off x="19329600" y="6556302"/>
            <a:ext cx="15999600" cy="19435500"/>
          </a:xfrm>
          <a:prstGeom prst="rect">
            <a:avLst/>
          </a:prstGeom>
        </p:spPr>
        <p:txBody>
          <a:bodyPr spcFirstLastPara="1" wrap="square" lIns="417175" tIns="417175" rIns="417175" bIns="417175" anchor="t" anchorCtr="0">
            <a:noAutofit/>
          </a:bodyPr>
          <a:lstStyle>
            <a:lvl1pPr marL="457155" lvl="0" indent="-634938">
              <a:spcBef>
                <a:spcPts val="0"/>
              </a:spcBef>
              <a:spcAft>
                <a:spcPts val="0"/>
              </a:spcAft>
              <a:buSzPts val="6400"/>
              <a:buChar char="●"/>
              <a:defRPr sz="6399"/>
            </a:lvl1pPr>
            <a:lvl2pPr marL="914310" lvl="1" indent="-577791">
              <a:spcBef>
                <a:spcPts val="7299"/>
              </a:spcBef>
              <a:spcAft>
                <a:spcPts val="0"/>
              </a:spcAft>
              <a:buSzPts val="5500"/>
              <a:buChar char="○"/>
              <a:defRPr sz="5499"/>
            </a:lvl2pPr>
            <a:lvl3pPr marL="1371462" lvl="2" indent="-577791">
              <a:spcBef>
                <a:spcPts val="7299"/>
              </a:spcBef>
              <a:spcAft>
                <a:spcPts val="0"/>
              </a:spcAft>
              <a:buSzPts val="5500"/>
              <a:buChar char="■"/>
              <a:defRPr sz="5499"/>
            </a:lvl3pPr>
            <a:lvl4pPr marL="1828617" lvl="3" indent="-577791">
              <a:spcBef>
                <a:spcPts val="7299"/>
              </a:spcBef>
              <a:spcAft>
                <a:spcPts val="0"/>
              </a:spcAft>
              <a:buSzPts val="5500"/>
              <a:buChar char="●"/>
              <a:defRPr sz="5499"/>
            </a:lvl4pPr>
            <a:lvl5pPr marL="2285772" lvl="4" indent="-577791">
              <a:spcBef>
                <a:spcPts val="7299"/>
              </a:spcBef>
              <a:spcAft>
                <a:spcPts val="0"/>
              </a:spcAft>
              <a:buSzPts val="5500"/>
              <a:buChar char="○"/>
              <a:defRPr sz="5499"/>
            </a:lvl5pPr>
            <a:lvl6pPr marL="2742927" lvl="5" indent="-577791">
              <a:spcBef>
                <a:spcPts val="7299"/>
              </a:spcBef>
              <a:spcAft>
                <a:spcPts val="0"/>
              </a:spcAft>
              <a:buSzPts val="5500"/>
              <a:buChar char="■"/>
              <a:defRPr sz="5499"/>
            </a:lvl6pPr>
            <a:lvl7pPr marL="3200079" lvl="6" indent="-577791">
              <a:spcBef>
                <a:spcPts val="7299"/>
              </a:spcBef>
              <a:spcAft>
                <a:spcPts val="0"/>
              </a:spcAft>
              <a:buSzPts val="5500"/>
              <a:buChar char="●"/>
              <a:defRPr sz="5499"/>
            </a:lvl7pPr>
            <a:lvl8pPr marL="3657234" lvl="7" indent="-577791">
              <a:spcBef>
                <a:spcPts val="7299"/>
              </a:spcBef>
              <a:spcAft>
                <a:spcPts val="0"/>
              </a:spcAft>
              <a:buSzPts val="5500"/>
              <a:buChar char="○"/>
              <a:defRPr sz="5499"/>
            </a:lvl8pPr>
            <a:lvl9pPr marL="4114389" lvl="8" indent="-577791">
              <a:spcBef>
                <a:spcPts val="7299"/>
              </a:spcBef>
              <a:spcAft>
                <a:spcPts val="7299"/>
              </a:spcAft>
              <a:buSzPts val="5500"/>
              <a:buChar char="■"/>
              <a:defRPr sz="5499"/>
            </a:lvl9pPr>
          </a:lstStyle>
          <a:p>
            <a:endParaRPr/>
          </a:p>
        </p:txBody>
      </p:sp>
      <p:sp>
        <p:nvSpPr>
          <p:cNvPr id="24" name="Google Shape;24;p5"/>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246800" y="2531697"/>
            <a:ext cx="34082400" cy="3258000"/>
          </a:xfrm>
          <a:prstGeom prst="rect">
            <a:avLst/>
          </a:prstGeom>
        </p:spPr>
        <p:txBody>
          <a:bodyPr spcFirstLastPara="1" wrap="square" lIns="417175" tIns="417175" rIns="417175" bIns="417175" anchor="t" anchorCtr="0">
            <a:noAutofit/>
          </a:bodyPr>
          <a:lstStyle>
            <a:lvl1pPr lvl="0">
              <a:spcBef>
                <a:spcPts val="0"/>
              </a:spcBef>
              <a:spcAft>
                <a:spcPts val="0"/>
              </a:spcAft>
              <a:buSzPts val="12800"/>
              <a:buNone/>
              <a:defRPr/>
            </a:lvl1pPr>
            <a:lvl2pPr lvl="1">
              <a:spcBef>
                <a:spcPts val="0"/>
              </a:spcBef>
              <a:spcAft>
                <a:spcPts val="0"/>
              </a:spcAft>
              <a:buSzPts val="12800"/>
              <a:buNone/>
              <a:defRPr/>
            </a:lvl2pPr>
            <a:lvl3pPr lvl="2">
              <a:spcBef>
                <a:spcPts val="0"/>
              </a:spcBef>
              <a:spcAft>
                <a:spcPts val="0"/>
              </a:spcAft>
              <a:buSzPts val="12800"/>
              <a:buNone/>
              <a:defRPr/>
            </a:lvl3pPr>
            <a:lvl4pPr lvl="3">
              <a:spcBef>
                <a:spcPts val="0"/>
              </a:spcBef>
              <a:spcAft>
                <a:spcPts val="0"/>
              </a:spcAft>
              <a:buSzPts val="12800"/>
              <a:buNone/>
              <a:defRPr/>
            </a:lvl4pPr>
            <a:lvl5pPr lvl="4">
              <a:spcBef>
                <a:spcPts val="0"/>
              </a:spcBef>
              <a:spcAft>
                <a:spcPts val="0"/>
              </a:spcAft>
              <a:buSzPts val="12800"/>
              <a:buNone/>
              <a:defRPr/>
            </a:lvl5pPr>
            <a:lvl6pPr lvl="5">
              <a:spcBef>
                <a:spcPts val="0"/>
              </a:spcBef>
              <a:spcAft>
                <a:spcPts val="0"/>
              </a:spcAft>
              <a:buSzPts val="12800"/>
              <a:buNone/>
              <a:defRPr/>
            </a:lvl6pPr>
            <a:lvl7pPr lvl="6">
              <a:spcBef>
                <a:spcPts val="0"/>
              </a:spcBef>
              <a:spcAft>
                <a:spcPts val="0"/>
              </a:spcAft>
              <a:buSzPts val="12800"/>
              <a:buNone/>
              <a:defRPr/>
            </a:lvl7pPr>
            <a:lvl8pPr lvl="7">
              <a:spcBef>
                <a:spcPts val="0"/>
              </a:spcBef>
              <a:spcAft>
                <a:spcPts val="0"/>
              </a:spcAft>
              <a:buSzPts val="12800"/>
              <a:buNone/>
              <a:defRPr/>
            </a:lvl8pPr>
            <a:lvl9pPr lvl="8">
              <a:spcBef>
                <a:spcPts val="0"/>
              </a:spcBef>
              <a:spcAft>
                <a:spcPts val="0"/>
              </a:spcAft>
              <a:buSzPts val="12800"/>
              <a:buNone/>
              <a:defRPr/>
            </a:lvl9pPr>
          </a:lstStyle>
          <a:p>
            <a:endParaRPr/>
          </a:p>
        </p:txBody>
      </p:sp>
      <p:sp>
        <p:nvSpPr>
          <p:cNvPr id="27" name="Google Shape;27;p6"/>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246800" y="3160746"/>
            <a:ext cx="11232000" cy="4299000"/>
          </a:xfrm>
          <a:prstGeom prst="rect">
            <a:avLst/>
          </a:prstGeom>
        </p:spPr>
        <p:txBody>
          <a:bodyPr spcFirstLastPara="1" wrap="square" lIns="417175" tIns="417175" rIns="417175" bIns="417175" anchor="b" anchorCtr="0">
            <a:noAutofit/>
          </a:bodyPr>
          <a:lstStyle>
            <a:lvl1pPr lvl="0">
              <a:spcBef>
                <a:spcPts val="0"/>
              </a:spcBef>
              <a:spcAft>
                <a:spcPts val="0"/>
              </a:spcAft>
              <a:buSzPts val="11000"/>
              <a:buNone/>
              <a:defRPr sz="10998"/>
            </a:lvl1pPr>
            <a:lvl2pPr lvl="1">
              <a:spcBef>
                <a:spcPts val="0"/>
              </a:spcBef>
              <a:spcAft>
                <a:spcPts val="0"/>
              </a:spcAft>
              <a:buSzPts val="11000"/>
              <a:buNone/>
              <a:defRPr sz="10998"/>
            </a:lvl2pPr>
            <a:lvl3pPr lvl="2">
              <a:spcBef>
                <a:spcPts val="0"/>
              </a:spcBef>
              <a:spcAft>
                <a:spcPts val="0"/>
              </a:spcAft>
              <a:buSzPts val="11000"/>
              <a:buNone/>
              <a:defRPr sz="10998"/>
            </a:lvl3pPr>
            <a:lvl4pPr lvl="3">
              <a:spcBef>
                <a:spcPts val="0"/>
              </a:spcBef>
              <a:spcAft>
                <a:spcPts val="0"/>
              </a:spcAft>
              <a:buSzPts val="11000"/>
              <a:buNone/>
              <a:defRPr sz="10998"/>
            </a:lvl4pPr>
            <a:lvl5pPr lvl="4">
              <a:spcBef>
                <a:spcPts val="0"/>
              </a:spcBef>
              <a:spcAft>
                <a:spcPts val="0"/>
              </a:spcAft>
              <a:buSzPts val="11000"/>
              <a:buNone/>
              <a:defRPr sz="10998"/>
            </a:lvl5pPr>
            <a:lvl6pPr lvl="5">
              <a:spcBef>
                <a:spcPts val="0"/>
              </a:spcBef>
              <a:spcAft>
                <a:spcPts val="0"/>
              </a:spcAft>
              <a:buSzPts val="11000"/>
              <a:buNone/>
              <a:defRPr sz="10998"/>
            </a:lvl6pPr>
            <a:lvl7pPr lvl="6">
              <a:spcBef>
                <a:spcPts val="0"/>
              </a:spcBef>
              <a:spcAft>
                <a:spcPts val="0"/>
              </a:spcAft>
              <a:buSzPts val="11000"/>
              <a:buNone/>
              <a:defRPr sz="10998"/>
            </a:lvl7pPr>
            <a:lvl8pPr lvl="7">
              <a:spcBef>
                <a:spcPts val="0"/>
              </a:spcBef>
              <a:spcAft>
                <a:spcPts val="0"/>
              </a:spcAft>
              <a:buSzPts val="11000"/>
              <a:buNone/>
              <a:defRPr sz="10998"/>
            </a:lvl8pPr>
            <a:lvl9pPr lvl="8">
              <a:spcBef>
                <a:spcPts val="0"/>
              </a:spcBef>
              <a:spcAft>
                <a:spcPts val="0"/>
              </a:spcAft>
              <a:buSzPts val="11000"/>
              <a:buNone/>
              <a:defRPr sz="10998"/>
            </a:lvl9pPr>
          </a:lstStyle>
          <a:p>
            <a:endParaRPr/>
          </a:p>
        </p:txBody>
      </p:sp>
      <p:sp>
        <p:nvSpPr>
          <p:cNvPr id="30" name="Google Shape;30;p7"/>
          <p:cNvSpPr txBox="1">
            <a:spLocks noGrp="1"/>
          </p:cNvSpPr>
          <p:nvPr>
            <p:ph type="body" idx="1"/>
          </p:nvPr>
        </p:nvSpPr>
        <p:spPr>
          <a:xfrm>
            <a:off x="1246800" y="7905279"/>
            <a:ext cx="11232000" cy="18087300"/>
          </a:xfrm>
          <a:prstGeom prst="rect">
            <a:avLst/>
          </a:prstGeom>
        </p:spPr>
        <p:txBody>
          <a:bodyPr spcFirstLastPara="1" wrap="square" lIns="417175" tIns="417175" rIns="417175" bIns="417175" anchor="t" anchorCtr="0">
            <a:noAutofit/>
          </a:bodyPr>
          <a:lstStyle>
            <a:lvl1pPr marL="457155" lvl="0" indent="-577791">
              <a:spcBef>
                <a:spcPts val="0"/>
              </a:spcBef>
              <a:spcAft>
                <a:spcPts val="0"/>
              </a:spcAft>
              <a:buSzPts val="5500"/>
              <a:buChar char="●"/>
              <a:defRPr sz="5499"/>
            </a:lvl1pPr>
            <a:lvl2pPr marL="914310" lvl="1" indent="-577791">
              <a:spcBef>
                <a:spcPts val="7299"/>
              </a:spcBef>
              <a:spcAft>
                <a:spcPts val="0"/>
              </a:spcAft>
              <a:buSzPts val="5500"/>
              <a:buChar char="○"/>
              <a:defRPr sz="5499"/>
            </a:lvl2pPr>
            <a:lvl3pPr marL="1371462" lvl="2" indent="-577791">
              <a:spcBef>
                <a:spcPts val="7299"/>
              </a:spcBef>
              <a:spcAft>
                <a:spcPts val="0"/>
              </a:spcAft>
              <a:buSzPts val="5500"/>
              <a:buChar char="■"/>
              <a:defRPr sz="5499"/>
            </a:lvl3pPr>
            <a:lvl4pPr marL="1828617" lvl="3" indent="-577791">
              <a:spcBef>
                <a:spcPts val="7299"/>
              </a:spcBef>
              <a:spcAft>
                <a:spcPts val="0"/>
              </a:spcAft>
              <a:buSzPts val="5500"/>
              <a:buChar char="●"/>
              <a:defRPr sz="5499"/>
            </a:lvl4pPr>
            <a:lvl5pPr marL="2285772" lvl="4" indent="-577791">
              <a:spcBef>
                <a:spcPts val="7299"/>
              </a:spcBef>
              <a:spcAft>
                <a:spcPts val="0"/>
              </a:spcAft>
              <a:buSzPts val="5500"/>
              <a:buChar char="○"/>
              <a:defRPr sz="5499"/>
            </a:lvl5pPr>
            <a:lvl6pPr marL="2742927" lvl="5" indent="-577791">
              <a:spcBef>
                <a:spcPts val="7299"/>
              </a:spcBef>
              <a:spcAft>
                <a:spcPts val="0"/>
              </a:spcAft>
              <a:buSzPts val="5500"/>
              <a:buChar char="■"/>
              <a:defRPr sz="5499"/>
            </a:lvl6pPr>
            <a:lvl7pPr marL="3200079" lvl="6" indent="-577791">
              <a:spcBef>
                <a:spcPts val="7299"/>
              </a:spcBef>
              <a:spcAft>
                <a:spcPts val="0"/>
              </a:spcAft>
              <a:buSzPts val="5500"/>
              <a:buChar char="●"/>
              <a:defRPr sz="5499"/>
            </a:lvl7pPr>
            <a:lvl8pPr marL="3657234" lvl="7" indent="-577791">
              <a:spcBef>
                <a:spcPts val="7299"/>
              </a:spcBef>
              <a:spcAft>
                <a:spcPts val="0"/>
              </a:spcAft>
              <a:buSzPts val="5500"/>
              <a:buChar char="○"/>
              <a:defRPr sz="5499"/>
            </a:lvl8pPr>
            <a:lvl9pPr marL="4114389" lvl="8" indent="-577791">
              <a:spcBef>
                <a:spcPts val="7299"/>
              </a:spcBef>
              <a:spcAft>
                <a:spcPts val="7299"/>
              </a:spcAft>
              <a:buSzPts val="5500"/>
              <a:buChar char="■"/>
              <a:defRPr sz="5499"/>
            </a:lvl9pPr>
          </a:lstStyle>
          <a:p>
            <a:endParaRPr/>
          </a:p>
        </p:txBody>
      </p:sp>
      <p:sp>
        <p:nvSpPr>
          <p:cNvPr id="31" name="Google Shape;31;p7"/>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961001" y="2560854"/>
            <a:ext cx="25471200" cy="23272200"/>
          </a:xfrm>
          <a:prstGeom prst="rect">
            <a:avLst/>
          </a:prstGeom>
        </p:spPr>
        <p:txBody>
          <a:bodyPr spcFirstLastPara="1" wrap="square" lIns="417175" tIns="417175" rIns="417175" bIns="417175" anchor="ctr" anchorCtr="0">
            <a:noAutofit/>
          </a:bodyPr>
          <a:lstStyle>
            <a:lvl1pPr lvl="0">
              <a:spcBef>
                <a:spcPts val="0"/>
              </a:spcBef>
              <a:spcAft>
                <a:spcPts val="0"/>
              </a:spcAft>
              <a:buSzPts val="21900"/>
              <a:buNone/>
              <a:defRPr sz="21897"/>
            </a:lvl1pPr>
            <a:lvl2pPr lvl="1">
              <a:spcBef>
                <a:spcPts val="0"/>
              </a:spcBef>
              <a:spcAft>
                <a:spcPts val="0"/>
              </a:spcAft>
              <a:buSzPts val="21900"/>
              <a:buNone/>
              <a:defRPr sz="21897"/>
            </a:lvl2pPr>
            <a:lvl3pPr lvl="2">
              <a:spcBef>
                <a:spcPts val="0"/>
              </a:spcBef>
              <a:spcAft>
                <a:spcPts val="0"/>
              </a:spcAft>
              <a:buSzPts val="21900"/>
              <a:buNone/>
              <a:defRPr sz="21897"/>
            </a:lvl3pPr>
            <a:lvl4pPr lvl="3">
              <a:spcBef>
                <a:spcPts val="0"/>
              </a:spcBef>
              <a:spcAft>
                <a:spcPts val="0"/>
              </a:spcAft>
              <a:buSzPts val="21900"/>
              <a:buNone/>
              <a:defRPr sz="21897"/>
            </a:lvl4pPr>
            <a:lvl5pPr lvl="4">
              <a:spcBef>
                <a:spcPts val="0"/>
              </a:spcBef>
              <a:spcAft>
                <a:spcPts val="0"/>
              </a:spcAft>
              <a:buSzPts val="21900"/>
              <a:buNone/>
              <a:defRPr sz="21897"/>
            </a:lvl5pPr>
            <a:lvl6pPr lvl="5">
              <a:spcBef>
                <a:spcPts val="0"/>
              </a:spcBef>
              <a:spcAft>
                <a:spcPts val="0"/>
              </a:spcAft>
              <a:buSzPts val="21900"/>
              <a:buNone/>
              <a:defRPr sz="21897"/>
            </a:lvl6pPr>
            <a:lvl7pPr lvl="6">
              <a:spcBef>
                <a:spcPts val="0"/>
              </a:spcBef>
              <a:spcAft>
                <a:spcPts val="0"/>
              </a:spcAft>
              <a:buSzPts val="21900"/>
              <a:buNone/>
              <a:defRPr sz="21897"/>
            </a:lvl7pPr>
            <a:lvl8pPr lvl="7">
              <a:spcBef>
                <a:spcPts val="0"/>
              </a:spcBef>
              <a:spcAft>
                <a:spcPts val="0"/>
              </a:spcAft>
              <a:buSzPts val="21900"/>
              <a:buNone/>
              <a:defRPr sz="21897"/>
            </a:lvl8pPr>
            <a:lvl9pPr lvl="8">
              <a:spcBef>
                <a:spcPts val="0"/>
              </a:spcBef>
              <a:spcAft>
                <a:spcPts val="0"/>
              </a:spcAft>
              <a:buSzPts val="21900"/>
              <a:buNone/>
              <a:defRPr sz="21897"/>
            </a:lvl9pPr>
          </a:lstStyle>
          <a:p>
            <a:endParaRPr/>
          </a:p>
        </p:txBody>
      </p:sp>
      <p:sp>
        <p:nvSpPr>
          <p:cNvPr id="34" name="Google Shape;34;p8"/>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8288000" y="-711"/>
            <a:ext cx="18288000" cy="29260800"/>
          </a:xfrm>
          <a:prstGeom prst="rect">
            <a:avLst/>
          </a:prstGeom>
          <a:solidFill>
            <a:schemeClr val="lt2"/>
          </a:solidFill>
          <a:ln>
            <a:noFill/>
          </a:ln>
        </p:spPr>
        <p:txBody>
          <a:bodyPr spcFirstLastPara="1" wrap="square" lIns="417174" tIns="417174" rIns="417174" bIns="417174" anchor="ctr" anchorCtr="0">
            <a:noAutofit/>
          </a:bodyPr>
          <a:lstStyle/>
          <a:p>
            <a:pPr marL="0" lvl="0" indent="0" algn="l" rtl="0">
              <a:spcBef>
                <a:spcPts val="0"/>
              </a:spcBef>
              <a:spcAft>
                <a:spcPts val="0"/>
              </a:spcAft>
              <a:buNone/>
            </a:pPr>
            <a:endParaRPr sz="468"/>
          </a:p>
        </p:txBody>
      </p:sp>
      <p:sp>
        <p:nvSpPr>
          <p:cNvPr id="37" name="Google Shape;37;p9"/>
          <p:cNvSpPr txBox="1">
            <a:spLocks noGrp="1"/>
          </p:cNvSpPr>
          <p:nvPr>
            <p:ph type="title"/>
          </p:nvPr>
        </p:nvSpPr>
        <p:spPr>
          <a:xfrm>
            <a:off x="1062000" y="7015395"/>
            <a:ext cx="16180800" cy="8432700"/>
          </a:xfrm>
          <a:prstGeom prst="rect">
            <a:avLst/>
          </a:prstGeom>
        </p:spPr>
        <p:txBody>
          <a:bodyPr spcFirstLastPara="1" wrap="square" lIns="417175" tIns="417175" rIns="417175" bIns="417175" anchor="b" anchorCtr="0">
            <a:noAutofit/>
          </a:bodyPr>
          <a:lstStyle>
            <a:lvl1pPr lvl="0" algn="ctr">
              <a:spcBef>
                <a:spcPts val="0"/>
              </a:spcBef>
              <a:spcAft>
                <a:spcPts val="0"/>
              </a:spcAft>
              <a:buSzPts val="19200"/>
              <a:buNone/>
              <a:defRPr sz="19197"/>
            </a:lvl1pPr>
            <a:lvl2pPr lvl="1" algn="ctr">
              <a:spcBef>
                <a:spcPts val="0"/>
              </a:spcBef>
              <a:spcAft>
                <a:spcPts val="0"/>
              </a:spcAft>
              <a:buSzPts val="19200"/>
              <a:buNone/>
              <a:defRPr sz="19197"/>
            </a:lvl2pPr>
            <a:lvl3pPr lvl="2" algn="ctr">
              <a:spcBef>
                <a:spcPts val="0"/>
              </a:spcBef>
              <a:spcAft>
                <a:spcPts val="0"/>
              </a:spcAft>
              <a:buSzPts val="19200"/>
              <a:buNone/>
              <a:defRPr sz="19197"/>
            </a:lvl3pPr>
            <a:lvl4pPr lvl="3" algn="ctr">
              <a:spcBef>
                <a:spcPts val="0"/>
              </a:spcBef>
              <a:spcAft>
                <a:spcPts val="0"/>
              </a:spcAft>
              <a:buSzPts val="19200"/>
              <a:buNone/>
              <a:defRPr sz="19197"/>
            </a:lvl4pPr>
            <a:lvl5pPr lvl="4" algn="ctr">
              <a:spcBef>
                <a:spcPts val="0"/>
              </a:spcBef>
              <a:spcAft>
                <a:spcPts val="0"/>
              </a:spcAft>
              <a:buSzPts val="19200"/>
              <a:buNone/>
              <a:defRPr sz="19197"/>
            </a:lvl5pPr>
            <a:lvl6pPr lvl="5" algn="ctr">
              <a:spcBef>
                <a:spcPts val="0"/>
              </a:spcBef>
              <a:spcAft>
                <a:spcPts val="0"/>
              </a:spcAft>
              <a:buSzPts val="19200"/>
              <a:buNone/>
              <a:defRPr sz="19197"/>
            </a:lvl6pPr>
            <a:lvl7pPr lvl="6" algn="ctr">
              <a:spcBef>
                <a:spcPts val="0"/>
              </a:spcBef>
              <a:spcAft>
                <a:spcPts val="0"/>
              </a:spcAft>
              <a:buSzPts val="19200"/>
              <a:buNone/>
              <a:defRPr sz="19197"/>
            </a:lvl7pPr>
            <a:lvl8pPr lvl="7" algn="ctr">
              <a:spcBef>
                <a:spcPts val="0"/>
              </a:spcBef>
              <a:spcAft>
                <a:spcPts val="0"/>
              </a:spcAft>
              <a:buSzPts val="19200"/>
              <a:buNone/>
              <a:defRPr sz="19197"/>
            </a:lvl8pPr>
            <a:lvl9pPr lvl="8" algn="ctr">
              <a:spcBef>
                <a:spcPts val="0"/>
              </a:spcBef>
              <a:spcAft>
                <a:spcPts val="0"/>
              </a:spcAft>
              <a:buSzPts val="19200"/>
              <a:buNone/>
              <a:defRPr sz="19197"/>
            </a:lvl9pPr>
          </a:lstStyle>
          <a:p>
            <a:endParaRPr/>
          </a:p>
        </p:txBody>
      </p:sp>
      <p:sp>
        <p:nvSpPr>
          <p:cNvPr id="38" name="Google Shape;38;p9"/>
          <p:cNvSpPr txBox="1">
            <a:spLocks noGrp="1"/>
          </p:cNvSpPr>
          <p:nvPr>
            <p:ph type="subTitle" idx="1"/>
          </p:nvPr>
        </p:nvSpPr>
        <p:spPr>
          <a:xfrm>
            <a:off x="1062000" y="15946383"/>
            <a:ext cx="16180800" cy="7026300"/>
          </a:xfrm>
          <a:prstGeom prst="rect">
            <a:avLst/>
          </a:prstGeom>
        </p:spPr>
        <p:txBody>
          <a:bodyPr spcFirstLastPara="1" wrap="square" lIns="417175" tIns="417175" rIns="417175" bIns="417175" anchor="t"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39" name="Google Shape;39;p9"/>
          <p:cNvSpPr txBox="1">
            <a:spLocks noGrp="1"/>
          </p:cNvSpPr>
          <p:nvPr>
            <p:ph type="body" idx="2"/>
          </p:nvPr>
        </p:nvSpPr>
        <p:spPr>
          <a:xfrm>
            <a:off x="19758000" y="4119183"/>
            <a:ext cx="15348000" cy="21021000"/>
          </a:xfrm>
          <a:prstGeom prst="rect">
            <a:avLst/>
          </a:prstGeom>
        </p:spPr>
        <p:txBody>
          <a:bodyPr spcFirstLastPara="1" wrap="square" lIns="417175" tIns="417175" rIns="417175" bIns="417175" anchor="ctr" anchorCtr="0">
            <a:noAutofit/>
          </a:bodyPr>
          <a:lstStyle>
            <a:lvl1pPr marL="457155" lvl="0" indent="-749226">
              <a:spcBef>
                <a:spcPts val="0"/>
              </a:spcBef>
              <a:spcAft>
                <a:spcPts val="0"/>
              </a:spcAft>
              <a:buSzPts val="8200"/>
              <a:buChar char="●"/>
              <a:defRPr/>
            </a:lvl1pPr>
            <a:lvl2pPr marL="914310" lvl="1" indent="-634938">
              <a:spcBef>
                <a:spcPts val="7299"/>
              </a:spcBef>
              <a:spcAft>
                <a:spcPts val="0"/>
              </a:spcAft>
              <a:buSzPts val="6400"/>
              <a:buChar char="○"/>
              <a:defRPr/>
            </a:lvl2pPr>
            <a:lvl3pPr marL="1371462" lvl="2" indent="-634938">
              <a:spcBef>
                <a:spcPts val="7299"/>
              </a:spcBef>
              <a:spcAft>
                <a:spcPts val="0"/>
              </a:spcAft>
              <a:buSzPts val="6400"/>
              <a:buChar char="■"/>
              <a:defRPr/>
            </a:lvl3pPr>
            <a:lvl4pPr marL="1828617" lvl="3" indent="-634938">
              <a:spcBef>
                <a:spcPts val="7299"/>
              </a:spcBef>
              <a:spcAft>
                <a:spcPts val="0"/>
              </a:spcAft>
              <a:buSzPts val="6400"/>
              <a:buChar char="●"/>
              <a:defRPr/>
            </a:lvl4pPr>
            <a:lvl5pPr marL="2285772" lvl="4" indent="-634938">
              <a:spcBef>
                <a:spcPts val="7299"/>
              </a:spcBef>
              <a:spcAft>
                <a:spcPts val="0"/>
              </a:spcAft>
              <a:buSzPts val="6400"/>
              <a:buChar char="○"/>
              <a:defRPr/>
            </a:lvl5pPr>
            <a:lvl6pPr marL="2742927" lvl="5" indent="-634938">
              <a:spcBef>
                <a:spcPts val="7299"/>
              </a:spcBef>
              <a:spcAft>
                <a:spcPts val="0"/>
              </a:spcAft>
              <a:buSzPts val="6400"/>
              <a:buChar char="■"/>
              <a:defRPr/>
            </a:lvl6pPr>
            <a:lvl7pPr marL="3200079" lvl="6" indent="-634938">
              <a:spcBef>
                <a:spcPts val="7299"/>
              </a:spcBef>
              <a:spcAft>
                <a:spcPts val="0"/>
              </a:spcAft>
              <a:buSzPts val="6400"/>
              <a:buChar char="●"/>
              <a:defRPr/>
            </a:lvl7pPr>
            <a:lvl8pPr marL="3657234" lvl="7" indent="-634938">
              <a:spcBef>
                <a:spcPts val="7299"/>
              </a:spcBef>
              <a:spcAft>
                <a:spcPts val="0"/>
              </a:spcAft>
              <a:buSzPts val="6400"/>
              <a:buChar char="○"/>
              <a:defRPr/>
            </a:lvl8pPr>
            <a:lvl9pPr marL="4114389" lvl="8" indent="-634938">
              <a:spcBef>
                <a:spcPts val="7299"/>
              </a:spcBef>
              <a:spcAft>
                <a:spcPts val="7299"/>
              </a:spcAft>
              <a:buSzPts val="6400"/>
              <a:buChar char="■"/>
              <a:defRPr/>
            </a:lvl9pPr>
          </a:lstStyle>
          <a:p>
            <a:endParaRPr/>
          </a:p>
        </p:txBody>
      </p:sp>
      <p:sp>
        <p:nvSpPr>
          <p:cNvPr id="40" name="Google Shape;40;p9"/>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246800" y="24067272"/>
            <a:ext cx="23995200" cy="3442200"/>
          </a:xfrm>
          <a:prstGeom prst="rect">
            <a:avLst/>
          </a:prstGeom>
        </p:spPr>
        <p:txBody>
          <a:bodyPr spcFirstLastPara="1" wrap="square" lIns="417175" tIns="417175" rIns="417175" bIns="417175" anchor="ctr" anchorCtr="0">
            <a:noAutofit/>
          </a:bodyPr>
          <a:lstStyle>
            <a:lvl1pPr marL="457155" lvl="0" indent="-228576">
              <a:lnSpc>
                <a:spcPct val="100000"/>
              </a:lnSpc>
              <a:spcBef>
                <a:spcPts val="0"/>
              </a:spcBef>
              <a:spcAft>
                <a:spcPts val="0"/>
              </a:spcAft>
              <a:buSzPts val="8200"/>
              <a:buNone/>
              <a:defRPr/>
            </a:lvl1pPr>
          </a:lstStyle>
          <a:p>
            <a:endParaRPr/>
          </a:p>
        </p:txBody>
      </p:sp>
      <p:sp>
        <p:nvSpPr>
          <p:cNvPr id="43" name="Google Shape;43;p10"/>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46800" y="2531697"/>
            <a:ext cx="34082400" cy="3258000"/>
          </a:xfrm>
          <a:prstGeom prst="rect">
            <a:avLst/>
          </a:prstGeom>
          <a:noFill/>
          <a:ln>
            <a:noFill/>
          </a:ln>
        </p:spPr>
        <p:txBody>
          <a:bodyPr spcFirstLastPara="1" wrap="square" lIns="417175" tIns="417175" rIns="417175" bIns="417175" anchor="t" anchorCtr="0">
            <a:noAutofit/>
          </a:bodyPr>
          <a:lstStyle>
            <a:lvl1pPr lvl="0">
              <a:spcBef>
                <a:spcPts val="0"/>
              </a:spcBef>
              <a:spcAft>
                <a:spcPts val="0"/>
              </a:spcAft>
              <a:buClr>
                <a:schemeClr val="dk1"/>
              </a:buClr>
              <a:buSzPts val="12800"/>
              <a:buNone/>
              <a:defRPr sz="12800">
                <a:solidFill>
                  <a:schemeClr val="dk1"/>
                </a:solidFill>
              </a:defRPr>
            </a:lvl1pPr>
            <a:lvl2pPr lvl="1">
              <a:spcBef>
                <a:spcPts val="0"/>
              </a:spcBef>
              <a:spcAft>
                <a:spcPts val="0"/>
              </a:spcAft>
              <a:buClr>
                <a:schemeClr val="dk1"/>
              </a:buClr>
              <a:buSzPts val="12800"/>
              <a:buNone/>
              <a:defRPr sz="12800">
                <a:solidFill>
                  <a:schemeClr val="dk1"/>
                </a:solidFill>
              </a:defRPr>
            </a:lvl2pPr>
            <a:lvl3pPr lvl="2">
              <a:spcBef>
                <a:spcPts val="0"/>
              </a:spcBef>
              <a:spcAft>
                <a:spcPts val="0"/>
              </a:spcAft>
              <a:buClr>
                <a:schemeClr val="dk1"/>
              </a:buClr>
              <a:buSzPts val="12800"/>
              <a:buNone/>
              <a:defRPr sz="12800">
                <a:solidFill>
                  <a:schemeClr val="dk1"/>
                </a:solidFill>
              </a:defRPr>
            </a:lvl3pPr>
            <a:lvl4pPr lvl="3">
              <a:spcBef>
                <a:spcPts val="0"/>
              </a:spcBef>
              <a:spcAft>
                <a:spcPts val="0"/>
              </a:spcAft>
              <a:buClr>
                <a:schemeClr val="dk1"/>
              </a:buClr>
              <a:buSzPts val="12800"/>
              <a:buNone/>
              <a:defRPr sz="12800">
                <a:solidFill>
                  <a:schemeClr val="dk1"/>
                </a:solidFill>
              </a:defRPr>
            </a:lvl4pPr>
            <a:lvl5pPr lvl="4">
              <a:spcBef>
                <a:spcPts val="0"/>
              </a:spcBef>
              <a:spcAft>
                <a:spcPts val="0"/>
              </a:spcAft>
              <a:buClr>
                <a:schemeClr val="dk1"/>
              </a:buClr>
              <a:buSzPts val="12800"/>
              <a:buNone/>
              <a:defRPr sz="12800">
                <a:solidFill>
                  <a:schemeClr val="dk1"/>
                </a:solidFill>
              </a:defRPr>
            </a:lvl5pPr>
            <a:lvl6pPr lvl="5">
              <a:spcBef>
                <a:spcPts val="0"/>
              </a:spcBef>
              <a:spcAft>
                <a:spcPts val="0"/>
              </a:spcAft>
              <a:buClr>
                <a:schemeClr val="dk1"/>
              </a:buClr>
              <a:buSzPts val="12800"/>
              <a:buNone/>
              <a:defRPr sz="12800">
                <a:solidFill>
                  <a:schemeClr val="dk1"/>
                </a:solidFill>
              </a:defRPr>
            </a:lvl6pPr>
            <a:lvl7pPr lvl="6">
              <a:spcBef>
                <a:spcPts val="0"/>
              </a:spcBef>
              <a:spcAft>
                <a:spcPts val="0"/>
              </a:spcAft>
              <a:buClr>
                <a:schemeClr val="dk1"/>
              </a:buClr>
              <a:buSzPts val="12800"/>
              <a:buNone/>
              <a:defRPr sz="12800">
                <a:solidFill>
                  <a:schemeClr val="dk1"/>
                </a:solidFill>
              </a:defRPr>
            </a:lvl7pPr>
            <a:lvl8pPr lvl="7">
              <a:spcBef>
                <a:spcPts val="0"/>
              </a:spcBef>
              <a:spcAft>
                <a:spcPts val="0"/>
              </a:spcAft>
              <a:buClr>
                <a:schemeClr val="dk1"/>
              </a:buClr>
              <a:buSzPts val="12800"/>
              <a:buNone/>
              <a:defRPr sz="12800">
                <a:solidFill>
                  <a:schemeClr val="dk1"/>
                </a:solidFill>
              </a:defRPr>
            </a:lvl8pPr>
            <a:lvl9pPr lvl="8">
              <a:spcBef>
                <a:spcPts val="0"/>
              </a:spcBef>
              <a:spcAft>
                <a:spcPts val="0"/>
              </a:spcAft>
              <a:buClr>
                <a:schemeClr val="dk1"/>
              </a:buClr>
              <a:buSzPts val="12800"/>
              <a:buNone/>
              <a:defRPr sz="12800">
                <a:solidFill>
                  <a:schemeClr val="dk1"/>
                </a:solidFill>
              </a:defRPr>
            </a:lvl9pPr>
          </a:lstStyle>
          <a:p>
            <a:endParaRPr/>
          </a:p>
        </p:txBody>
      </p:sp>
      <p:sp>
        <p:nvSpPr>
          <p:cNvPr id="7" name="Google Shape;7;p1"/>
          <p:cNvSpPr txBox="1">
            <a:spLocks noGrp="1"/>
          </p:cNvSpPr>
          <p:nvPr>
            <p:ph type="body" idx="1"/>
          </p:nvPr>
        </p:nvSpPr>
        <p:spPr>
          <a:xfrm>
            <a:off x="1246800" y="6556302"/>
            <a:ext cx="34082400" cy="19435500"/>
          </a:xfrm>
          <a:prstGeom prst="rect">
            <a:avLst/>
          </a:prstGeom>
          <a:noFill/>
          <a:ln>
            <a:noFill/>
          </a:ln>
        </p:spPr>
        <p:txBody>
          <a:bodyPr spcFirstLastPara="1" wrap="square" lIns="417175" tIns="417175" rIns="417175" bIns="417175" anchor="t" anchorCtr="0">
            <a:noAutofit/>
          </a:bodyPr>
          <a:lstStyle>
            <a:lvl1pPr marL="457200" lvl="0" indent="-749300">
              <a:lnSpc>
                <a:spcPct val="115000"/>
              </a:lnSpc>
              <a:spcBef>
                <a:spcPts val="0"/>
              </a:spcBef>
              <a:spcAft>
                <a:spcPts val="0"/>
              </a:spcAft>
              <a:buClr>
                <a:schemeClr val="dk2"/>
              </a:buClr>
              <a:buSzPts val="8200"/>
              <a:buChar char="●"/>
              <a:defRPr sz="8200">
                <a:solidFill>
                  <a:schemeClr val="dk2"/>
                </a:solidFill>
              </a:defRPr>
            </a:lvl1pPr>
            <a:lvl2pPr marL="914400" lvl="1" indent="-635000">
              <a:lnSpc>
                <a:spcPct val="115000"/>
              </a:lnSpc>
              <a:spcBef>
                <a:spcPts val="7300"/>
              </a:spcBef>
              <a:spcAft>
                <a:spcPts val="0"/>
              </a:spcAft>
              <a:buClr>
                <a:schemeClr val="dk2"/>
              </a:buClr>
              <a:buSzPts val="6400"/>
              <a:buChar char="○"/>
              <a:defRPr sz="6400">
                <a:solidFill>
                  <a:schemeClr val="dk2"/>
                </a:solidFill>
              </a:defRPr>
            </a:lvl2pPr>
            <a:lvl3pPr marL="1371600" lvl="2" indent="-635000">
              <a:lnSpc>
                <a:spcPct val="115000"/>
              </a:lnSpc>
              <a:spcBef>
                <a:spcPts val="7300"/>
              </a:spcBef>
              <a:spcAft>
                <a:spcPts val="0"/>
              </a:spcAft>
              <a:buClr>
                <a:schemeClr val="dk2"/>
              </a:buClr>
              <a:buSzPts val="6400"/>
              <a:buChar char="■"/>
              <a:defRPr sz="6400">
                <a:solidFill>
                  <a:schemeClr val="dk2"/>
                </a:solidFill>
              </a:defRPr>
            </a:lvl3pPr>
            <a:lvl4pPr marL="1828800" lvl="3" indent="-635000">
              <a:lnSpc>
                <a:spcPct val="115000"/>
              </a:lnSpc>
              <a:spcBef>
                <a:spcPts val="7300"/>
              </a:spcBef>
              <a:spcAft>
                <a:spcPts val="0"/>
              </a:spcAft>
              <a:buClr>
                <a:schemeClr val="dk2"/>
              </a:buClr>
              <a:buSzPts val="6400"/>
              <a:buChar char="●"/>
              <a:defRPr sz="6400">
                <a:solidFill>
                  <a:schemeClr val="dk2"/>
                </a:solidFill>
              </a:defRPr>
            </a:lvl4pPr>
            <a:lvl5pPr marL="2286000" lvl="4" indent="-635000">
              <a:lnSpc>
                <a:spcPct val="115000"/>
              </a:lnSpc>
              <a:spcBef>
                <a:spcPts val="7300"/>
              </a:spcBef>
              <a:spcAft>
                <a:spcPts val="0"/>
              </a:spcAft>
              <a:buClr>
                <a:schemeClr val="dk2"/>
              </a:buClr>
              <a:buSzPts val="6400"/>
              <a:buChar char="○"/>
              <a:defRPr sz="6400">
                <a:solidFill>
                  <a:schemeClr val="dk2"/>
                </a:solidFill>
              </a:defRPr>
            </a:lvl5pPr>
            <a:lvl6pPr marL="2743200" lvl="5" indent="-635000">
              <a:lnSpc>
                <a:spcPct val="115000"/>
              </a:lnSpc>
              <a:spcBef>
                <a:spcPts val="7300"/>
              </a:spcBef>
              <a:spcAft>
                <a:spcPts val="0"/>
              </a:spcAft>
              <a:buClr>
                <a:schemeClr val="dk2"/>
              </a:buClr>
              <a:buSzPts val="6400"/>
              <a:buChar char="■"/>
              <a:defRPr sz="6400">
                <a:solidFill>
                  <a:schemeClr val="dk2"/>
                </a:solidFill>
              </a:defRPr>
            </a:lvl6pPr>
            <a:lvl7pPr marL="3200400" lvl="6" indent="-635000">
              <a:lnSpc>
                <a:spcPct val="115000"/>
              </a:lnSpc>
              <a:spcBef>
                <a:spcPts val="7300"/>
              </a:spcBef>
              <a:spcAft>
                <a:spcPts val="0"/>
              </a:spcAft>
              <a:buClr>
                <a:schemeClr val="dk2"/>
              </a:buClr>
              <a:buSzPts val="6400"/>
              <a:buChar char="●"/>
              <a:defRPr sz="6400">
                <a:solidFill>
                  <a:schemeClr val="dk2"/>
                </a:solidFill>
              </a:defRPr>
            </a:lvl7pPr>
            <a:lvl8pPr marL="3657600" lvl="7" indent="-635000">
              <a:lnSpc>
                <a:spcPct val="115000"/>
              </a:lnSpc>
              <a:spcBef>
                <a:spcPts val="7300"/>
              </a:spcBef>
              <a:spcAft>
                <a:spcPts val="0"/>
              </a:spcAft>
              <a:buClr>
                <a:schemeClr val="dk2"/>
              </a:buClr>
              <a:buSzPts val="6400"/>
              <a:buChar char="○"/>
              <a:defRPr sz="6400">
                <a:solidFill>
                  <a:schemeClr val="dk2"/>
                </a:solidFill>
              </a:defRPr>
            </a:lvl8pPr>
            <a:lvl9pPr marL="4114800" lvl="8" indent="-635000">
              <a:lnSpc>
                <a:spcPct val="115000"/>
              </a:lnSpc>
              <a:spcBef>
                <a:spcPts val="7300"/>
              </a:spcBef>
              <a:spcAft>
                <a:spcPts val="7300"/>
              </a:spcAft>
              <a:buClr>
                <a:schemeClr val="dk2"/>
              </a:buClr>
              <a:buSzPts val="6400"/>
              <a:buChar char="■"/>
              <a:defRPr sz="6400">
                <a:solidFill>
                  <a:schemeClr val="dk2"/>
                </a:solidFill>
              </a:defRPr>
            </a:lvl9pPr>
          </a:lstStyle>
          <a:p>
            <a:endParaRPr/>
          </a:p>
        </p:txBody>
      </p:sp>
      <p:sp>
        <p:nvSpPr>
          <p:cNvPr id="8" name="Google Shape;8;p1"/>
          <p:cNvSpPr txBox="1">
            <a:spLocks noGrp="1"/>
          </p:cNvSpPr>
          <p:nvPr>
            <p:ph type="sldNum" idx="12"/>
          </p:nvPr>
        </p:nvSpPr>
        <p:spPr>
          <a:xfrm>
            <a:off x="33889830" y="26528523"/>
            <a:ext cx="2194800" cy="2239200"/>
          </a:xfrm>
          <a:prstGeom prst="rect">
            <a:avLst/>
          </a:prstGeom>
          <a:noFill/>
          <a:ln>
            <a:noFill/>
          </a:ln>
        </p:spPr>
        <p:txBody>
          <a:bodyPr spcFirstLastPara="1" wrap="square" lIns="417175" tIns="417175" rIns="417175" bIns="417175" anchor="ctr" anchorCtr="0">
            <a:noAutofit/>
          </a:bodyPr>
          <a:lstStyle>
            <a:lvl1pPr lvl="0" algn="r">
              <a:buNone/>
              <a:defRPr sz="4599">
                <a:solidFill>
                  <a:schemeClr val="dk2"/>
                </a:solidFill>
              </a:defRPr>
            </a:lvl1pPr>
            <a:lvl2pPr lvl="1" algn="r">
              <a:buNone/>
              <a:defRPr sz="4599">
                <a:solidFill>
                  <a:schemeClr val="dk2"/>
                </a:solidFill>
              </a:defRPr>
            </a:lvl2pPr>
            <a:lvl3pPr lvl="2" algn="r">
              <a:buNone/>
              <a:defRPr sz="4599">
                <a:solidFill>
                  <a:schemeClr val="dk2"/>
                </a:solidFill>
              </a:defRPr>
            </a:lvl3pPr>
            <a:lvl4pPr lvl="3" algn="r">
              <a:buNone/>
              <a:defRPr sz="4599">
                <a:solidFill>
                  <a:schemeClr val="dk2"/>
                </a:solidFill>
              </a:defRPr>
            </a:lvl4pPr>
            <a:lvl5pPr lvl="4" algn="r">
              <a:buNone/>
              <a:defRPr sz="4599">
                <a:solidFill>
                  <a:schemeClr val="dk2"/>
                </a:solidFill>
              </a:defRPr>
            </a:lvl5pPr>
            <a:lvl6pPr lvl="5" algn="r">
              <a:buNone/>
              <a:defRPr sz="4599">
                <a:solidFill>
                  <a:schemeClr val="dk2"/>
                </a:solidFill>
              </a:defRPr>
            </a:lvl6pPr>
            <a:lvl7pPr lvl="6" algn="r">
              <a:buNone/>
              <a:defRPr sz="4599">
                <a:solidFill>
                  <a:schemeClr val="dk2"/>
                </a:solidFill>
              </a:defRPr>
            </a:lvl7pPr>
            <a:lvl8pPr lvl="7" algn="r">
              <a:buNone/>
              <a:defRPr sz="4599">
                <a:solidFill>
                  <a:schemeClr val="dk2"/>
                </a:solidFill>
              </a:defRPr>
            </a:lvl8pPr>
            <a:lvl9pPr lvl="8" algn="r">
              <a:buNone/>
              <a:defRPr sz="4599">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4.xml"/><Relationship Id="rId18" Type="http://schemas.openxmlformats.org/officeDocument/2006/relationships/image" Target="../media/image7.png"/><Relationship Id="rId26" Type="http://schemas.openxmlformats.org/officeDocument/2006/relationships/image" Target="../media/image11.png"/><Relationship Id="rId3" Type="http://schemas.openxmlformats.org/officeDocument/2006/relationships/image" Target="../media/image1.png"/><Relationship Id="rId21" Type="http://schemas.openxmlformats.org/officeDocument/2006/relationships/image" Target="../media/image8.png"/><Relationship Id="rId7" Type="http://schemas.openxmlformats.org/officeDocument/2006/relationships/slide" Target="slide2.xml"/><Relationship Id="rId12" Type="http://schemas.openxmlformats.org/officeDocument/2006/relationships/image" Target="../media/image5.png"/><Relationship Id="rId17" Type="http://schemas.openxmlformats.org/officeDocument/2006/relationships/image" Target="../media/image60.png"/><Relationship Id="rId25"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slide" Target="slide5.xml"/><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0.png"/><Relationship Id="rId24" Type="http://schemas.openxmlformats.org/officeDocument/2006/relationships/image" Target="../media/image9.png"/><Relationship Id="rId5" Type="http://schemas.openxmlformats.org/officeDocument/2006/relationships/image" Target="../media/image1.png"/><Relationship Id="rId15" Type="http://schemas.openxmlformats.org/officeDocument/2006/relationships/image" Target="../media/image6.png"/><Relationship Id="rId23" Type="http://schemas.openxmlformats.org/officeDocument/2006/relationships/image" Target="../media/image8.png"/><Relationship Id="rId10" Type="http://schemas.openxmlformats.org/officeDocument/2006/relationships/slide" Target="slide3.xml"/><Relationship Id="rId19" Type="http://schemas.openxmlformats.org/officeDocument/2006/relationships/slide" Target="slide6.xml"/><Relationship Id="rId4" Type="http://schemas.openxmlformats.org/officeDocument/2006/relationships/slide" Target="slide8.xml"/><Relationship Id="rId9" Type="http://schemas.openxmlformats.org/officeDocument/2006/relationships/image" Target="../media/image4.png"/><Relationship Id="rId14" Type="http://schemas.openxmlformats.org/officeDocument/2006/relationships/image" Target="../media/image50.png"/><Relationship Id="rId22" Type="http://schemas.openxmlformats.org/officeDocument/2006/relationships/slide" Target="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about:blank" TargetMode="Externa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DE02FD29-06EB-4254-B70A-6E829E1E927F}"/>
                  </a:ext>
                </a:extLst>
              </p:cNvPr>
              <p:cNvGraphicFramePr>
                <a:graphicFrameLocks noChangeAspect="1"/>
              </p:cNvGraphicFramePr>
              <p:nvPr>
                <p:extLst>
                  <p:ext uri="{D42A27DB-BD31-4B8C-83A1-F6EECF244321}">
                    <p14:modId xmlns:p14="http://schemas.microsoft.com/office/powerpoint/2010/main" val="1242043890"/>
                  </p:ext>
                </p:extLst>
              </p:nvPr>
            </p:nvGraphicFramePr>
            <p:xfrm>
              <a:off x="25362084" y="13907390"/>
              <a:ext cx="11475720" cy="9180574"/>
            </p:xfrm>
            <a:graphic>
              <a:graphicData uri="http://schemas.microsoft.com/office/powerpoint/2016/slidezoom">
                <pslz:sldZm>
                  <pslz:sldZmObj sldId="262" cId="2777539837">
                    <pslz:zmPr id="{408274FA-7F31-4085-91E8-564C120D369C}" returnToParent="0" transitionDur="1000" showBg="0">
                      <p166:blipFill xmlns:p166="http://schemas.microsoft.com/office/powerpoint/2016/6/main">
                        <a:blip r:embed="rId3"/>
                        <a:stretch>
                          <a:fillRect/>
                        </a:stretch>
                      </p166:blipFill>
                      <p166:spPr xmlns:p166="http://schemas.microsoft.com/office/powerpoint/2016/6/main">
                        <a:xfrm>
                          <a:off x="0" y="0"/>
                          <a:ext cx="11475720" cy="9180574"/>
                        </a:xfrm>
                        <a:prstGeom prst="rect">
                          <a:avLst/>
                        </a:prstGeom>
                      </p166:spPr>
                    </pslz:zmPr>
                  </pslz:sldZmObj>
                </pslz:sldZm>
              </a:graphicData>
            </a:graphic>
          </p:graphicFrame>
        </mc:Choice>
        <mc:Fallback xmlns="">
          <p:pic>
            <p:nvPicPr>
              <p:cNvPr id="25" name="Slide Zoom 24">
                <a:hlinkClick r:id="rId4" action="ppaction://hlinksldjump"/>
                <a:extLst>
                  <a:ext uri="{FF2B5EF4-FFF2-40B4-BE49-F238E27FC236}">
                    <a16:creationId xmlns:a16="http://schemas.microsoft.com/office/drawing/2014/main" id="{DE02FD29-06EB-4254-B70A-6E829E1E927F}"/>
                  </a:ext>
                </a:extLst>
              </p:cNvPr>
              <p:cNvPicPr>
                <a:picLocks noGrp="1" noRot="1" noChangeAspect="1" noMove="1" noResize="1" noEditPoints="1" noAdjustHandles="1" noChangeArrowheads="1" noChangeShapeType="1"/>
              </p:cNvPicPr>
              <p:nvPr/>
            </p:nvPicPr>
            <p:blipFill>
              <a:blip r:embed="rId5"/>
              <a:stretch>
                <a:fillRect/>
              </a:stretch>
            </p:blipFill>
            <p:spPr>
              <a:xfrm>
                <a:off x="25362084" y="13907390"/>
                <a:ext cx="11475720" cy="918057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990CC5A1-8CBC-4C07-88A1-D6F0894FAFE5}"/>
                  </a:ext>
                </a:extLst>
              </p:cNvPr>
              <p:cNvGraphicFramePr>
                <a:graphicFrameLocks noChangeAspect="1"/>
              </p:cNvGraphicFramePr>
              <p:nvPr>
                <p:extLst>
                  <p:ext uri="{D42A27DB-BD31-4B8C-83A1-F6EECF244321}">
                    <p14:modId xmlns:p14="http://schemas.microsoft.com/office/powerpoint/2010/main" val="3405926738"/>
                  </p:ext>
                </p:extLst>
              </p:nvPr>
            </p:nvGraphicFramePr>
            <p:xfrm>
              <a:off x="-216294" y="3271023"/>
              <a:ext cx="11430000" cy="9144000"/>
            </p:xfrm>
            <a:graphic>
              <a:graphicData uri="http://schemas.microsoft.com/office/powerpoint/2016/slidezoom">
                <pslz:sldZm>
                  <pslz:sldZmObj sldId="257" cId="2290507028">
                    <pslz:zmPr id="{8842B377-ACCB-4B65-9D9E-BD8902E2D647}" returnToParent="0" transitionDur="1000" showBg="0">
                      <p166:blipFill xmlns:p166="http://schemas.microsoft.com/office/powerpoint/2016/6/main">
                        <a:blip r:embed="rId6"/>
                        <a:stretch>
                          <a:fillRect/>
                        </a:stretch>
                      </p166:blipFill>
                      <p166:spPr xmlns:p166="http://schemas.microsoft.com/office/powerpoint/2016/6/main">
                        <a:xfrm>
                          <a:off x="0" y="0"/>
                          <a:ext cx="11430000" cy="9144000"/>
                        </a:xfrm>
                        <a:prstGeom prst="rect">
                          <a:avLst/>
                        </a:prstGeom>
                      </p166:spPr>
                    </pslz:zmPr>
                  </pslz:sldZmObj>
                </pslz:sldZm>
              </a:graphicData>
            </a:graphic>
          </p:graphicFrame>
        </mc:Choice>
        <mc:Fallback xmlns="">
          <p:pic>
            <p:nvPicPr>
              <p:cNvPr id="13" name="Slide Zoom 12">
                <a:hlinkClick r:id="rId7" action="ppaction://hlinksldjump"/>
                <a:extLst>
                  <a:ext uri="{FF2B5EF4-FFF2-40B4-BE49-F238E27FC236}">
                    <a16:creationId xmlns:a16="http://schemas.microsoft.com/office/drawing/2014/main" id="{990CC5A1-8CBC-4C07-88A1-D6F0894FAFE5}"/>
                  </a:ext>
                </a:extLst>
              </p:cNvPr>
              <p:cNvPicPr>
                <a:picLocks noGrp="1" noRot="1" noChangeAspect="1" noMove="1" noResize="1" noEditPoints="1" noAdjustHandles="1" noChangeArrowheads="1" noChangeShapeType="1"/>
              </p:cNvPicPr>
              <p:nvPr/>
            </p:nvPicPr>
            <p:blipFill>
              <a:blip r:embed="rId8"/>
              <a:stretch>
                <a:fillRect/>
              </a:stretch>
            </p:blipFill>
            <p:spPr>
              <a:xfrm>
                <a:off x="-216294" y="3271023"/>
                <a:ext cx="11430000" cy="91440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3ACD5440-576B-4273-9B4D-33FBF7C5B137}"/>
                  </a:ext>
                </a:extLst>
              </p:cNvPr>
              <p:cNvGraphicFramePr>
                <a:graphicFrameLocks noChangeAspect="1"/>
              </p:cNvGraphicFramePr>
              <p:nvPr>
                <p:extLst>
                  <p:ext uri="{D42A27DB-BD31-4B8C-83A1-F6EECF244321}">
                    <p14:modId xmlns:p14="http://schemas.microsoft.com/office/powerpoint/2010/main" val="2197260199"/>
                  </p:ext>
                </p:extLst>
              </p:nvPr>
            </p:nvGraphicFramePr>
            <p:xfrm>
              <a:off x="-216294" y="9776512"/>
              <a:ext cx="11430000" cy="9144000"/>
            </p:xfrm>
            <a:graphic>
              <a:graphicData uri="http://schemas.microsoft.com/office/powerpoint/2016/slidezoom">
                <pslz:sldZm>
                  <pslz:sldZmObj sldId="258" cId="780905428">
                    <pslz:zmPr id="{576336AF-DB7A-422A-A611-8C12D249F495}" returnToParent="0" transitionDur="1000" showBg="0">
                      <p166:blipFill xmlns:p166="http://schemas.microsoft.com/office/powerpoint/2016/6/main">
                        <a:blip r:embed="rId9"/>
                        <a:stretch>
                          <a:fillRect/>
                        </a:stretch>
                      </p166:blipFill>
                      <p166:spPr xmlns:p166="http://schemas.microsoft.com/office/powerpoint/2016/6/main">
                        <a:xfrm>
                          <a:off x="0" y="0"/>
                          <a:ext cx="11430000" cy="9144000"/>
                        </a:xfrm>
                        <a:prstGeom prst="rect">
                          <a:avLst/>
                        </a:prstGeom>
                      </p166:spPr>
                    </pslz:zmPr>
                  </pslz:sldZmObj>
                </pslz:sldZm>
              </a:graphicData>
            </a:graphic>
          </p:graphicFrame>
        </mc:Choice>
        <mc:Fallback xmlns="">
          <p:pic>
            <p:nvPicPr>
              <p:cNvPr id="15" name="Slide Zoom 14">
                <a:hlinkClick r:id="rId10" action="ppaction://hlinksldjump"/>
                <a:extLst>
                  <a:ext uri="{FF2B5EF4-FFF2-40B4-BE49-F238E27FC236}">
                    <a16:creationId xmlns:a16="http://schemas.microsoft.com/office/drawing/2014/main" id="{3ACD5440-576B-4273-9B4D-33FBF7C5B137}"/>
                  </a:ext>
                </a:extLst>
              </p:cNvPr>
              <p:cNvPicPr>
                <a:picLocks noGrp="1" noRot="1" noChangeAspect="1" noMove="1" noResize="1" noEditPoints="1" noAdjustHandles="1" noChangeArrowheads="1" noChangeShapeType="1"/>
              </p:cNvPicPr>
              <p:nvPr/>
            </p:nvPicPr>
            <p:blipFill>
              <a:blip r:embed="rId11"/>
              <a:stretch>
                <a:fillRect/>
              </a:stretch>
            </p:blipFill>
            <p:spPr>
              <a:xfrm>
                <a:off x="-216294" y="9776512"/>
                <a:ext cx="11430000" cy="91440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92AC0DD9-577D-4120-8E62-326E95774DA9}"/>
                  </a:ext>
                </a:extLst>
              </p:cNvPr>
              <p:cNvGraphicFramePr>
                <a:graphicFrameLocks noChangeAspect="1"/>
              </p:cNvGraphicFramePr>
              <p:nvPr>
                <p:extLst>
                  <p:ext uri="{D42A27DB-BD31-4B8C-83A1-F6EECF244321}">
                    <p14:modId xmlns:p14="http://schemas.microsoft.com/office/powerpoint/2010/main" val="1500487316"/>
                  </p:ext>
                </p:extLst>
              </p:nvPr>
            </p:nvGraphicFramePr>
            <p:xfrm>
              <a:off x="-219074" y="15012392"/>
              <a:ext cx="11430001" cy="9144000"/>
            </p:xfrm>
            <a:graphic>
              <a:graphicData uri="http://schemas.microsoft.com/office/powerpoint/2016/slidezoom">
                <pslz:sldZm>
                  <pslz:sldZmObj sldId="259" cId="2407354711">
                    <pslz:zmPr id="{A9B339B7-8F3D-4D85-A927-E56F38806499}" returnToParent="0" transitionDur="1000" showBg="0">
                      <p166:blipFill xmlns:p166="http://schemas.microsoft.com/office/powerpoint/2016/6/main">
                        <a:blip r:embed="rId12"/>
                        <a:stretch>
                          <a:fillRect/>
                        </a:stretch>
                      </p166:blipFill>
                      <p166:spPr xmlns:p166="http://schemas.microsoft.com/office/powerpoint/2016/6/main">
                        <a:xfrm>
                          <a:off x="0" y="0"/>
                          <a:ext cx="11430001" cy="9144000"/>
                        </a:xfrm>
                        <a:prstGeom prst="rect">
                          <a:avLst/>
                        </a:prstGeom>
                      </p166:spPr>
                    </pslz:zmPr>
                  </pslz:sldZmObj>
                </pslz:sldZm>
              </a:graphicData>
            </a:graphic>
          </p:graphicFrame>
        </mc:Choice>
        <mc:Fallback xmlns="">
          <p:pic>
            <p:nvPicPr>
              <p:cNvPr id="17" name="Slide Zoom 16">
                <a:hlinkClick r:id="rId13" action="ppaction://hlinksldjump"/>
                <a:extLst>
                  <a:ext uri="{FF2B5EF4-FFF2-40B4-BE49-F238E27FC236}">
                    <a16:creationId xmlns:a16="http://schemas.microsoft.com/office/drawing/2014/main" id="{92AC0DD9-577D-4120-8E62-326E95774DA9}"/>
                  </a:ext>
                </a:extLst>
              </p:cNvPr>
              <p:cNvPicPr>
                <a:picLocks noGrp="1" noRot="1" noChangeAspect="1" noMove="1" noResize="1" noEditPoints="1" noAdjustHandles="1" noChangeArrowheads="1" noChangeShapeType="1"/>
              </p:cNvPicPr>
              <p:nvPr/>
            </p:nvPicPr>
            <p:blipFill>
              <a:blip r:embed="rId14"/>
              <a:stretch>
                <a:fillRect/>
              </a:stretch>
            </p:blipFill>
            <p:spPr>
              <a:xfrm>
                <a:off x="-219074" y="15012392"/>
                <a:ext cx="11430001" cy="91440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4E43E771-C8C2-42E8-AE56-BBF5DF263159}"/>
                  </a:ext>
                </a:extLst>
              </p:cNvPr>
              <p:cNvGraphicFramePr>
                <a:graphicFrameLocks noChangeAspect="1"/>
              </p:cNvGraphicFramePr>
              <p:nvPr>
                <p:extLst>
                  <p:ext uri="{D42A27DB-BD31-4B8C-83A1-F6EECF244321}">
                    <p14:modId xmlns:p14="http://schemas.microsoft.com/office/powerpoint/2010/main" val="3208826595"/>
                  </p:ext>
                </p:extLst>
              </p:nvPr>
            </p:nvGraphicFramePr>
            <p:xfrm>
              <a:off x="10880891" y="5787708"/>
              <a:ext cx="14859001" cy="11887200"/>
            </p:xfrm>
            <a:graphic>
              <a:graphicData uri="http://schemas.microsoft.com/office/powerpoint/2016/slidezoom">
                <pslz:sldZm>
                  <pslz:sldZmObj sldId="264" cId="16564965">
                    <pslz:zmPr id="{8688C31E-8D1F-42F3-8038-10DF72B12504}" returnToParent="0" transitionDur="1000" showBg="0">
                      <p166:blipFill xmlns:p166="http://schemas.microsoft.com/office/powerpoint/2016/6/main">
                        <a:blip r:embed="rId15"/>
                        <a:stretch>
                          <a:fillRect/>
                        </a:stretch>
                      </p166:blipFill>
                      <p166:spPr xmlns:p166="http://schemas.microsoft.com/office/powerpoint/2016/6/main">
                        <a:xfrm>
                          <a:off x="0" y="0"/>
                          <a:ext cx="14859001" cy="11887200"/>
                        </a:xfrm>
                        <a:prstGeom prst="rect">
                          <a:avLst/>
                        </a:prstGeom>
                      </p166:spPr>
                    </pslz:zmPr>
                  </pslz:sldZmObj>
                </pslz:sldZm>
              </a:graphicData>
            </a:graphic>
          </p:graphicFrame>
        </mc:Choice>
        <mc:Fallback xmlns="">
          <p:pic>
            <p:nvPicPr>
              <p:cNvPr id="19" name="Slide Zoom 18">
                <a:hlinkClick r:id="rId16" action="ppaction://hlinksldjump"/>
                <a:extLst>
                  <a:ext uri="{FF2B5EF4-FFF2-40B4-BE49-F238E27FC236}">
                    <a16:creationId xmlns:a16="http://schemas.microsoft.com/office/drawing/2014/main" id="{4E43E771-C8C2-42E8-AE56-BBF5DF263159}"/>
                  </a:ext>
                </a:extLst>
              </p:cNvPr>
              <p:cNvPicPr>
                <a:picLocks noGrp="1" noRot="1" noChangeAspect="1" noMove="1" noResize="1" noEditPoints="1" noAdjustHandles="1" noChangeArrowheads="1" noChangeShapeType="1"/>
              </p:cNvPicPr>
              <p:nvPr/>
            </p:nvPicPr>
            <p:blipFill>
              <a:blip r:embed="rId17"/>
              <a:stretch>
                <a:fillRect/>
              </a:stretch>
            </p:blipFill>
            <p:spPr>
              <a:xfrm>
                <a:off x="10880891" y="5787708"/>
                <a:ext cx="14859001" cy="118872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1FE7D894-2481-411A-8C57-A0B244CB8A8C}"/>
                  </a:ext>
                </a:extLst>
              </p:cNvPr>
              <p:cNvGraphicFramePr>
                <a:graphicFrameLocks noChangeAspect="1"/>
              </p:cNvGraphicFramePr>
              <p:nvPr>
                <p:extLst>
                  <p:ext uri="{D42A27DB-BD31-4B8C-83A1-F6EECF244321}">
                    <p14:modId xmlns:p14="http://schemas.microsoft.com/office/powerpoint/2010/main" val="689421887"/>
                  </p:ext>
                </p:extLst>
              </p:nvPr>
            </p:nvGraphicFramePr>
            <p:xfrm>
              <a:off x="10818603" y="17184119"/>
              <a:ext cx="14859000" cy="11887200"/>
            </p:xfrm>
            <a:graphic>
              <a:graphicData uri="http://schemas.microsoft.com/office/powerpoint/2016/slidezoom">
                <pslz:sldZm>
                  <pslz:sldZmObj sldId="260" cId="3733772656">
                    <pslz:zmPr id="{E3A40FC8-C0BA-4EB6-B215-937194108B15}" returnToParent="0" transitionDur="1000" showBg="0">
                      <p166:blipFill xmlns:p166="http://schemas.microsoft.com/office/powerpoint/2016/6/main">
                        <a:blip r:embed="rId18"/>
                        <a:stretch>
                          <a:fillRect/>
                        </a:stretch>
                      </p166:blipFill>
                      <p166:spPr xmlns:p166="http://schemas.microsoft.com/office/powerpoint/2016/6/main">
                        <a:xfrm>
                          <a:off x="0" y="0"/>
                          <a:ext cx="14859000" cy="11887200"/>
                        </a:xfrm>
                        <a:prstGeom prst="rect">
                          <a:avLst/>
                        </a:prstGeom>
                      </p166:spPr>
                    </pslz:zmPr>
                  </pslz:sldZmObj>
                </pslz:sldZm>
              </a:graphicData>
            </a:graphic>
          </p:graphicFrame>
        </mc:Choice>
        <mc:Fallback xmlns="">
          <p:pic>
            <p:nvPicPr>
              <p:cNvPr id="21" name="Slide Zoom 20">
                <a:hlinkClick r:id="rId19" action="ppaction://hlinksldjump"/>
                <a:extLst>
                  <a:ext uri="{FF2B5EF4-FFF2-40B4-BE49-F238E27FC236}">
                    <a16:creationId xmlns:a16="http://schemas.microsoft.com/office/drawing/2014/main" id="{1FE7D894-2481-411A-8C57-A0B244CB8A8C}"/>
                  </a:ext>
                </a:extLst>
              </p:cNvPr>
              <p:cNvPicPr>
                <a:picLocks noGrp="1" noRot="1" noChangeAspect="1" noMove="1" noResize="1" noEditPoints="1" noAdjustHandles="1" noChangeArrowheads="1" noChangeShapeType="1"/>
              </p:cNvPicPr>
              <p:nvPr/>
            </p:nvPicPr>
            <p:blipFill>
              <a:blip r:embed="rId20"/>
              <a:stretch>
                <a:fillRect/>
              </a:stretch>
            </p:blipFill>
            <p:spPr>
              <a:xfrm>
                <a:off x="10818603" y="17184119"/>
                <a:ext cx="14859000" cy="118872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9FDA033-ACFF-4002-8544-43008911B0C2}"/>
                  </a:ext>
                </a:extLst>
              </p:cNvPr>
              <p:cNvGraphicFramePr>
                <a:graphicFrameLocks noChangeAspect="1"/>
              </p:cNvGraphicFramePr>
              <p:nvPr>
                <p:extLst>
                  <p:ext uri="{D42A27DB-BD31-4B8C-83A1-F6EECF244321}">
                    <p14:modId xmlns:p14="http://schemas.microsoft.com/office/powerpoint/2010/main" val="2387980826"/>
                  </p:ext>
                </p:extLst>
              </p:nvPr>
            </p:nvGraphicFramePr>
            <p:xfrm>
              <a:off x="25409857" y="5887723"/>
              <a:ext cx="11430000" cy="9144000"/>
            </p:xfrm>
            <a:graphic>
              <a:graphicData uri="http://schemas.microsoft.com/office/powerpoint/2016/slidezoom">
                <pslz:sldZm>
                  <pslz:sldZmObj sldId="261" cId="466299506">
                    <pslz:zmPr id="{5F5B0D78-F221-47EB-906E-7A64FE46009F}" returnToParent="0" transitionDur="1000" showBg="0">
                      <p166:blipFill xmlns:p166="http://schemas.microsoft.com/office/powerpoint/2016/6/main">
                        <a:blip r:embed="rId21"/>
                        <a:stretch>
                          <a:fillRect/>
                        </a:stretch>
                      </p166:blipFill>
                      <p166:spPr xmlns:p166="http://schemas.microsoft.com/office/powerpoint/2016/6/main">
                        <a:xfrm>
                          <a:off x="0" y="0"/>
                          <a:ext cx="11430000" cy="9144000"/>
                        </a:xfrm>
                        <a:prstGeom prst="rect">
                          <a:avLst/>
                        </a:prstGeom>
                      </p166:spPr>
                    </pslz:zmPr>
                  </pslz:sldZmObj>
                </pslz:sldZm>
              </a:graphicData>
            </a:graphic>
          </p:graphicFrame>
        </mc:Choice>
        <mc:Fallback xmlns="">
          <p:pic>
            <p:nvPicPr>
              <p:cNvPr id="23" name="Slide Zoom 22">
                <a:hlinkClick r:id="rId22" action="ppaction://hlinksldjump"/>
                <a:extLst>
                  <a:ext uri="{FF2B5EF4-FFF2-40B4-BE49-F238E27FC236}">
                    <a16:creationId xmlns:a16="http://schemas.microsoft.com/office/drawing/2014/main" id="{B9FDA033-ACFF-4002-8544-43008911B0C2}"/>
                  </a:ext>
                </a:extLst>
              </p:cNvPr>
              <p:cNvPicPr>
                <a:picLocks noGrp="1" noRot="1" noChangeAspect="1" noMove="1" noResize="1" noEditPoints="1" noAdjustHandles="1" noChangeArrowheads="1" noChangeShapeType="1"/>
              </p:cNvPicPr>
              <p:nvPr/>
            </p:nvPicPr>
            <p:blipFill>
              <a:blip r:embed="rId23"/>
              <a:stretch>
                <a:fillRect/>
              </a:stretch>
            </p:blipFill>
            <p:spPr>
              <a:xfrm>
                <a:off x="25409857" y="5887723"/>
                <a:ext cx="11430000" cy="9144000"/>
              </a:xfrm>
              <a:prstGeom prst="rect">
                <a:avLst/>
              </a:prstGeom>
            </p:spPr>
          </p:pic>
        </mc:Fallback>
      </mc:AlternateContent>
      <p:sp>
        <p:nvSpPr>
          <p:cNvPr id="54" name="Google Shape;54;p13"/>
          <p:cNvSpPr/>
          <p:nvPr/>
        </p:nvSpPr>
        <p:spPr>
          <a:xfrm>
            <a:off x="490824" y="462225"/>
            <a:ext cx="35517900" cy="4851900"/>
          </a:xfrm>
          <a:prstGeom prst="rect">
            <a:avLst/>
          </a:prstGeom>
          <a:solidFill>
            <a:srgbClr val="00274C"/>
          </a:solidFill>
          <a:ln w="12700" cap="flat" cmpd="sng">
            <a:solidFill>
              <a:srgbClr val="31538F"/>
            </a:solidFill>
            <a:prstDash val="solid"/>
            <a:miter lim="800000"/>
            <a:headEnd type="none" w="sm" len="sm"/>
            <a:tailEnd type="none" w="sm" len="sm"/>
          </a:ln>
        </p:spPr>
        <p:txBody>
          <a:bodyPr spcFirstLastPara="1" wrap="square" lIns="91425" tIns="45699" rIns="91425" bIns="45699" anchor="ctr" anchorCtr="0">
            <a:noAutofit/>
          </a:bodyPr>
          <a:lstStyle/>
          <a:p>
            <a:pPr algn="ctr"/>
            <a:endParaRPr sz="7257" dirty="0">
              <a:solidFill>
                <a:srgbClr val="FFFFFF"/>
              </a:solidFill>
              <a:latin typeface="Calibri"/>
              <a:ea typeface="Calibri"/>
              <a:cs typeface="Calibri"/>
              <a:sym typeface="Calibri"/>
            </a:endParaRPr>
          </a:p>
        </p:txBody>
      </p:sp>
      <p:sp>
        <p:nvSpPr>
          <p:cNvPr id="56" name="Google Shape;56;p13"/>
          <p:cNvSpPr/>
          <p:nvPr/>
        </p:nvSpPr>
        <p:spPr>
          <a:xfrm>
            <a:off x="6001452" y="1005364"/>
            <a:ext cx="29010000" cy="2094314"/>
          </a:xfrm>
          <a:prstGeom prst="rect">
            <a:avLst/>
          </a:prstGeom>
          <a:noFill/>
          <a:ln>
            <a:noFill/>
          </a:ln>
        </p:spPr>
        <p:txBody>
          <a:bodyPr spcFirstLastPara="1" wrap="square" lIns="91425" tIns="45699" rIns="91425" bIns="45699" anchor="t" anchorCtr="0">
            <a:noAutofit/>
          </a:bodyPr>
          <a:lstStyle/>
          <a:p>
            <a:pPr algn="just"/>
            <a:r>
              <a:rPr lang="en" sz="8400" b="1" dirty="0">
                <a:solidFill>
                  <a:srgbClr val="FFFFFF"/>
                </a:solidFill>
                <a:latin typeface="Times New Roman"/>
                <a:ea typeface="Times New Roman"/>
                <a:cs typeface="Times New Roman"/>
                <a:sym typeface="Times New Roman"/>
              </a:rPr>
              <a:t>Fault Detection in FDM 3D Printers Using a Low-cost Sensor</a:t>
            </a:r>
            <a:endParaRPr sz="468" dirty="0"/>
          </a:p>
        </p:txBody>
      </p:sp>
      <p:sp>
        <p:nvSpPr>
          <p:cNvPr id="57" name="Google Shape;57;p13"/>
          <p:cNvSpPr txBox="1"/>
          <p:nvPr/>
        </p:nvSpPr>
        <p:spPr>
          <a:xfrm>
            <a:off x="7667124" y="3126999"/>
            <a:ext cx="27272700" cy="1788300"/>
          </a:xfrm>
          <a:prstGeom prst="rect">
            <a:avLst/>
          </a:prstGeom>
          <a:noFill/>
          <a:ln>
            <a:noFill/>
          </a:ln>
        </p:spPr>
        <p:txBody>
          <a:bodyPr spcFirstLastPara="1" wrap="square" lIns="91425" tIns="45699" rIns="91425" bIns="45699" anchor="t" anchorCtr="0">
            <a:noAutofit/>
          </a:bodyPr>
          <a:lstStyle/>
          <a:p>
            <a:r>
              <a:rPr lang="en" sz="4800" dirty="0">
                <a:solidFill>
                  <a:srgbClr val="FFFFFF"/>
                </a:solidFill>
              </a:rPr>
              <a:t>Kyle Wilkinson, Samuel Aidala, Chinedum Okwudire</a:t>
            </a:r>
          </a:p>
          <a:p>
            <a:r>
              <a:rPr lang="en" sz="4800" dirty="0">
                <a:solidFill>
                  <a:srgbClr val="FFFFFF"/>
                </a:solidFill>
              </a:rPr>
              <a:t>Department of Mechanical Engineering, University of Michigan, Ann Arbor, Michigan.</a:t>
            </a:r>
            <a:endParaRPr sz="468" dirty="0"/>
          </a:p>
        </p:txBody>
      </p:sp>
      <p:sp>
        <p:nvSpPr>
          <p:cNvPr id="81" name="Google Shape;81;p13"/>
          <p:cNvSpPr txBox="1"/>
          <p:nvPr/>
        </p:nvSpPr>
        <p:spPr>
          <a:xfrm>
            <a:off x="15728721" y="28315247"/>
            <a:ext cx="5163339" cy="923400"/>
          </a:xfrm>
          <a:prstGeom prst="rect">
            <a:avLst/>
          </a:prstGeom>
          <a:noFill/>
          <a:ln>
            <a:noFill/>
          </a:ln>
        </p:spPr>
        <p:txBody>
          <a:bodyPr spcFirstLastPara="1" wrap="square" lIns="91425" tIns="45699" rIns="91425" bIns="45699" anchor="t" anchorCtr="0">
            <a:noAutofit/>
          </a:bodyPr>
          <a:lstStyle/>
          <a:p>
            <a:r>
              <a:rPr lang="en" sz="5400" dirty="0"/>
              <a:t>[ </a:t>
            </a:r>
            <a:r>
              <a:rPr lang="en" sz="3999" dirty="0"/>
              <a:t>Poster Code ###</a:t>
            </a:r>
            <a:r>
              <a:rPr lang="en" sz="5400" dirty="0"/>
              <a:t> ]</a:t>
            </a:r>
            <a:endParaRPr sz="468" dirty="0"/>
          </a:p>
        </p:txBody>
      </p:sp>
      <p:pic>
        <p:nvPicPr>
          <p:cNvPr id="9" name="Picture 8" descr="Logo&#10;&#10;Description automatically generated">
            <a:extLst>
              <a:ext uri="{FF2B5EF4-FFF2-40B4-BE49-F238E27FC236}">
                <a16:creationId xmlns:a16="http://schemas.microsoft.com/office/drawing/2014/main" id="{6F304FDC-5F6F-4232-84E5-DE0FCEB51CDD}"/>
              </a:ext>
            </a:extLst>
          </p:cNvPr>
          <p:cNvPicPr>
            <a:picLocks noChangeAspect="1"/>
          </p:cNvPicPr>
          <p:nvPr/>
        </p:nvPicPr>
        <p:blipFill>
          <a:blip r:embed="rId24"/>
          <a:stretch>
            <a:fillRect/>
          </a:stretch>
        </p:blipFill>
        <p:spPr>
          <a:xfrm>
            <a:off x="898993" y="462225"/>
            <a:ext cx="4599711" cy="4572000"/>
          </a:xfrm>
          <a:prstGeom prst="rect">
            <a:avLst/>
          </a:prstGeom>
        </p:spPr>
      </p:pic>
      <p:pic>
        <p:nvPicPr>
          <p:cNvPr id="26" name="Picture 25">
            <a:extLst>
              <a:ext uri="{FF2B5EF4-FFF2-40B4-BE49-F238E27FC236}">
                <a16:creationId xmlns:a16="http://schemas.microsoft.com/office/drawing/2014/main" id="{4C96B52D-8B55-4B34-9947-71F581D2C371}"/>
              </a:ext>
            </a:extLst>
          </p:cNvPr>
          <p:cNvPicPr>
            <a:picLocks noChangeAspect="1"/>
          </p:cNvPicPr>
          <p:nvPr/>
        </p:nvPicPr>
        <p:blipFill>
          <a:blip r:embed="rId25"/>
          <a:stretch>
            <a:fillRect/>
          </a:stretch>
        </p:blipFill>
        <p:spPr>
          <a:xfrm>
            <a:off x="25677603" y="26686036"/>
            <a:ext cx="10515600" cy="1222551"/>
          </a:xfrm>
          <a:prstGeom prst="rect">
            <a:avLst/>
          </a:prstGeom>
        </p:spPr>
      </p:pic>
      <p:pic>
        <p:nvPicPr>
          <p:cNvPr id="5" name="Picture 4">
            <a:extLst>
              <a:ext uri="{FF2B5EF4-FFF2-40B4-BE49-F238E27FC236}">
                <a16:creationId xmlns:a16="http://schemas.microsoft.com/office/drawing/2014/main" id="{3C00D7E5-A002-47FA-B6E7-B196E5A9435B}"/>
              </a:ext>
            </a:extLst>
          </p:cNvPr>
          <p:cNvPicPr>
            <a:picLocks noChangeAspect="1"/>
          </p:cNvPicPr>
          <p:nvPr/>
        </p:nvPicPr>
        <p:blipFill>
          <a:blip r:embed="rId26"/>
          <a:stretch>
            <a:fillRect/>
          </a:stretch>
        </p:blipFill>
        <p:spPr>
          <a:xfrm>
            <a:off x="1842737" y="24650735"/>
            <a:ext cx="7311934" cy="4070602"/>
          </a:xfrm>
          <a:prstGeom prst="rect">
            <a:avLst/>
          </a:prstGeom>
        </p:spPr>
      </p:pic>
    </p:spTree>
    <p:extLst>
      <p:ext uri="{BB962C8B-B14F-4D97-AF65-F5344CB8AC3E}">
        <p14:creationId xmlns:p14="http://schemas.microsoft.com/office/powerpoint/2010/main" val="1857761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C55DC9-026B-4349-B88A-336C0F680095}"/>
              </a:ext>
            </a:extLst>
          </p:cNvPr>
          <p:cNvGrpSpPr/>
          <p:nvPr/>
        </p:nvGrpSpPr>
        <p:grpSpPr>
          <a:xfrm>
            <a:off x="2286000" y="8804063"/>
            <a:ext cx="32004000" cy="14545034"/>
            <a:chOff x="490825" y="5835225"/>
            <a:chExt cx="9573000" cy="5059939"/>
          </a:xfrm>
        </p:grpSpPr>
        <p:sp>
          <p:nvSpPr>
            <p:cNvPr id="4" name="Google Shape;58;p13">
              <a:extLst>
                <a:ext uri="{FF2B5EF4-FFF2-40B4-BE49-F238E27FC236}">
                  <a16:creationId xmlns:a16="http://schemas.microsoft.com/office/drawing/2014/main" id="{D12F4272-C080-4AE8-B94C-80E2A3348C88}"/>
                </a:ext>
              </a:extLst>
            </p:cNvPr>
            <p:cNvSpPr txBox="1"/>
            <p:nvPr/>
          </p:nvSpPr>
          <p:spPr>
            <a:xfrm>
              <a:off x="490825" y="5835225"/>
              <a:ext cx="9573000" cy="954307"/>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Introduction</a:t>
              </a:r>
              <a:r>
                <a:rPr lang="en" sz="19900" b="1" dirty="0">
                  <a:solidFill>
                    <a:srgbClr val="FFCF06"/>
                  </a:solidFill>
                </a:rPr>
                <a:t>	</a:t>
              </a:r>
              <a:endParaRPr sz="1600" dirty="0"/>
            </a:p>
          </p:txBody>
        </p:sp>
        <p:sp>
          <p:nvSpPr>
            <p:cNvPr id="5" name="Google Shape;59;p13">
              <a:extLst>
                <a:ext uri="{FF2B5EF4-FFF2-40B4-BE49-F238E27FC236}">
                  <a16:creationId xmlns:a16="http://schemas.microsoft.com/office/drawing/2014/main" id="{D9883E72-55DA-459C-80CF-BFCC3C605C97}"/>
                </a:ext>
              </a:extLst>
            </p:cNvPr>
            <p:cNvSpPr/>
            <p:nvPr/>
          </p:nvSpPr>
          <p:spPr>
            <a:xfrm>
              <a:off x="490825" y="7133112"/>
              <a:ext cx="9573000" cy="3762052"/>
            </a:xfrm>
            <a:prstGeom prst="rect">
              <a:avLst/>
            </a:prstGeom>
            <a:noFill/>
            <a:ln>
              <a:noFill/>
            </a:ln>
          </p:spPr>
          <p:txBody>
            <a:bodyPr spcFirstLastPara="1" wrap="square" lIns="91425" tIns="45699" rIns="91425" bIns="45699" anchor="t" anchorCtr="0">
              <a:noAutofit/>
            </a:bodyPr>
            <a:lstStyle/>
            <a:p>
              <a:pPr algn="just"/>
              <a:r>
                <a:rPr lang="en-US" sz="10000" dirty="0"/>
                <a:t>Fault detection in consumer-grade Fused Deposition Modeling (FDM) printers is lacking. Existing solutions are either high-cost, not adaptable, or can only detect certain faults. Faults not caught waste time and material and can potentially break the machine. Our project is to create a reliable, low-cost sensor and </a:t>
              </a:r>
              <a:r>
                <a:rPr lang="en-US" sz="10000" dirty="0" err="1"/>
                <a:t>Octoprint</a:t>
              </a:r>
              <a:r>
                <a:rPr lang="en-US" sz="10000" dirty="0"/>
                <a:t> plugin that can accurately detect a wide range of faults.</a:t>
              </a:r>
              <a:endParaRPr sz="10000" b="1" dirty="0"/>
            </a:p>
            <a:p>
              <a:pPr algn="just"/>
              <a:endParaRPr sz="10000" dirty="0"/>
            </a:p>
          </p:txBody>
        </p:sp>
      </p:grpSp>
    </p:spTree>
    <p:extLst>
      <p:ext uri="{BB962C8B-B14F-4D97-AF65-F5344CB8AC3E}">
        <p14:creationId xmlns:p14="http://schemas.microsoft.com/office/powerpoint/2010/main" val="2290507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2B665D-6690-4CD1-9D06-C8DD32438D4A}"/>
              </a:ext>
            </a:extLst>
          </p:cNvPr>
          <p:cNvGrpSpPr/>
          <p:nvPr/>
        </p:nvGrpSpPr>
        <p:grpSpPr>
          <a:xfrm>
            <a:off x="2286000" y="3424338"/>
            <a:ext cx="32004000" cy="22412124"/>
            <a:chOff x="490825" y="9851319"/>
            <a:chExt cx="9573000" cy="14186369"/>
          </a:xfrm>
        </p:grpSpPr>
        <p:sp>
          <p:nvSpPr>
            <p:cNvPr id="4" name="Google Shape;60;p13">
              <a:extLst>
                <a:ext uri="{FF2B5EF4-FFF2-40B4-BE49-F238E27FC236}">
                  <a16:creationId xmlns:a16="http://schemas.microsoft.com/office/drawing/2014/main" id="{6EB6C17E-D03C-45D0-A632-1B436E4C9F37}"/>
                </a:ext>
              </a:extLst>
            </p:cNvPr>
            <p:cNvSpPr txBox="1"/>
            <p:nvPr/>
          </p:nvSpPr>
          <p:spPr>
            <a:xfrm>
              <a:off x="490825" y="9851319"/>
              <a:ext cx="9573000" cy="1736384"/>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Key Objectives	</a:t>
              </a:r>
              <a:endParaRPr sz="16600" dirty="0"/>
            </a:p>
          </p:txBody>
        </p:sp>
        <p:sp>
          <p:nvSpPr>
            <p:cNvPr id="5" name="Google Shape;61;p13">
              <a:extLst>
                <a:ext uri="{FF2B5EF4-FFF2-40B4-BE49-F238E27FC236}">
                  <a16:creationId xmlns:a16="http://schemas.microsoft.com/office/drawing/2014/main" id="{09706F72-CFBA-4FC4-AFBC-08E5D16F6951}"/>
                </a:ext>
              </a:extLst>
            </p:cNvPr>
            <p:cNvSpPr/>
            <p:nvPr/>
          </p:nvSpPr>
          <p:spPr>
            <a:xfrm>
              <a:off x="490825" y="12270470"/>
              <a:ext cx="9573000" cy="11767218"/>
            </a:xfrm>
            <a:prstGeom prst="rect">
              <a:avLst/>
            </a:prstGeom>
            <a:noFill/>
            <a:ln>
              <a:noFill/>
            </a:ln>
          </p:spPr>
          <p:txBody>
            <a:bodyPr spcFirstLastPara="1" wrap="square" lIns="91425" tIns="45699" rIns="91425" bIns="45699" anchor="t" anchorCtr="0">
              <a:noAutofit/>
            </a:bodyPr>
            <a:lstStyle/>
            <a:p>
              <a:pPr marL="1371600" indent="-1371600" algn="just">
                <a:buSzPct val="100000"/>
                <a:buFont typeface="+mj-lt"/>
                <a:buAutoNum type="arabicPeriod"/>
              </a:pPr>
              <a:r>
                <a:rPr lang="en-US" sz="10000" dirty="0"/>
                <a:t>Layer shift and excess material detection capability</a:t>
              </a:r>
            </a:p>
            <a:p>
              <a:pPr marL="1371600" indent="-1371600" algn="just">
                <a:buSzPct val="100000"/>
                <a:buFont typeface="+mj-lt"/>
                <a:buAutoNum type="arabicPeriod"/>
              </a:pPr>
              <a:r>
                <a:rPr lang="en" sz="10000" dirty="0"/>
                <a:t>Automatic probe offset measurement system accurate to within 0.5mm</a:t>
              </a:r>
              <a:endParaRPr sz="10000" dirty="0"/>
            </a:p>
            <a:p>
              <a:pPr marL="1371600" indent="-1371600" algn="just">
                <a:buSzPct val="100000"/>
                <a:buFont typeface="+mj-lt"/>
                <a:buAutoNum type="arabicPeriod"/>
              </a:pPr>
              <a:r>
                <a:rPr lang="en-US" sz="10000" dirty="0"/>
                <a:t>Sample point generation based on cross-sectional area</a:t>
              </a:r>
              <a:endParaRPr sz="10000" dirty="0"/>
            </a:p>
          </p:txBody>
        </p:sp>
      </p:grpSp>
    </p:spTree>
    <p:extLst>
      <p:ext uri="{BB962C8B-B14F-4D97-AF65-F5344CB8AC3E}">
        <p14:creationId xmlns:p14="http://schemas.microsoft.com/office/powerpoint/2010/main" val="78090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16057C-7F1E-4DB5-8D59-607EEA9A89B6}"/>
              </a:ext>
            </a:extLst>
          </p:cNvPr>
          <p:cNvGrpSpPr/>
          <p:nvPr/>
        </p:nvGrpSpPr>
        <p:grpSpPr>
          <a:xfrm>
            <a:off x="2285999" y="756415"/>
            <a:ext cx="32004000" cy="24079201"/>
            <a:chOff x="490825" y="18973800"/>
            <a:chExt cx="9573000" cy="8229692"/>
          </a:xfrm>
        </p:grpSpPr>
        <p:sp>
          <p:nvSpPr>
            <p:cNvPr id="4" name="Google Shape;62;p13">
              <a:extLst>
                <a:ext uri="{FF2B5EF4-FFF2-40B4-BE49-F238E27FC236}">
                  <a16:creationId xmlns:a16="http://schemas.microsoft.com/office/drawing/2014/main" id="{BB03F5A1-01C1-4A23-9544-E7313DBEBB01}"/>
                </a:ext>
              </a:extLst>
            </p:cNvPr>
            <p:cNvSpPr txBox="1"/>
            <p:nvPr/>
          </p:nvSpPr>
          <p:spPr>
            <a:xfrm>
              <a:off x="490825" y="18973800"/>
              <a:ext cx="9573000" cy="937560"/>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Probe Overview</a:t>
              </a:r>
              <a:endParaRPr sz="16600" dirty="0"/>
            </a:p>
          </p:txBody>
        </p:sp>
        <p:sp>
          <p:nvSpPr>
            <p:cNvPr id="5" name="Google Shape;63;p13">
              <a:extLst>
                <a:ext uri="{FF2B5EF4-FFF2-40B4-BE49-F238E27FC236}">
                  <a16:creationId xmlns:a16="http://schemas.microsoft.com/office/drawing/2014/main" id="{26400593-452A-4E27-86C3-0C97A2A44C9E}"/>
                </a:ext>
              </a:extLst>
            </p:cNvPr>
            <p:cNvSpPr/>
            <p:nvPr/>
          </p:nvSpPr>
          <p:spPr>
            <a:xfrm>
              <a:off x="490825" y="20246427"/>
              <a:ext cx="9573000" cy="6957065"/>
            </a:xfrm>
            <a:prstGeom prst="rect">
              <a:avLst/>
            </a:prstGeom>
            <a:noFill/>
            <a:ln>
              <a:noFill/>
            </a:ln>
          </p:spPr>
          <p:txBody>
            <a:bodyPr spcFirstLastPara="1" wrap="square" lIns="91425" tIns="45699" rIns="91425" bIns="45699" anchor="t" anchorCtr="0">
              <a:noAutofit/>
            </a:bodyPr>
            <a:lstStyle/>
            <a:p>
              <a:pPr algn="just"/>
              <a:endParaRPr sz="10000" dirty="0"/>
            </a:p>
          </p:txBody>
        </p:sp>
      </p:grpSp>
      <p:pic>
        <p:nvPicPr>
          <p:cNvPr id="6" name="Picture 5">
            <a:extLst>
              <a:ext uri="{FF2B5EF4-FFF2-40B4-BE49-F238E27FC236}">
                <a16:creationId xmlns:a16="http://schemas.microsoft.com/office/drawing/2014/main" id="{7386818B-67D4-4EBA-B20A-B2C3A31510EE}"/>
              </a:ext>
            </a:extLst>
          </p:cNvPr>
          <p:cNvPicPr>
            <a:picLocks noChangeAspect="1"/>
          </p:cNvPicPr>
          <p:nvPr/>
        </p:nvPicPr>
        <p:blipFill>
          <a:blip r:embed="rId3"/>
          <a:stretch>
            <a:fillRect/>
          </a:stretch>
        </p:blipFill>
        <p:spPr>
          <a:xfrm>
            <a:off x="20512645" y="3499616"/>
            <a:ext cx="4178382" cy="9436769"/>
          </a:xfrm>
          <a:prstGeom prst="rect">
            <a:avLst/>
          </a:prstGeom>
        </p:spPr>
      </p:pic>
      <p:pic>
        <p:nvPicPr>
          <p:cNvPr id="8" name="Picture 7">
            <a:extLst>
              <a:ext uri="{FF2B5EF4-FFF2-40B4-BE49-F238E27FC236}">
                <a16:creationId xmlns:a16="http://schemas.microsoft.com/office/drawing/2014/main" id="{5FF42833-D580-4343-A333-65A80C33AF3F}"/>
              </a:ext>
            </a:extLst>
          </p:cNvPr>
          <p:cNvPicPr>
            <a:picLocks noChangeAspect="1"/>
          </p:cNvPicPr>
          <p:nvPr/>
        </p:nvPicPr>
        <p:blipFill>
          <a:blip r:embed="rId4"/>
          <a:stretch>
            <a:fillRect/>
          </a:stretch>
        </p:blipFill>
        <p:spPr>
          <a:xfrm>
            <a:off x="25276638" y="3538510"/>
            <a:ext cx="3930670" cy="9397875"/>
          </a:xfrm>
          <a:prstGeom prst="rect">
            <a:avLst/>
          </a:prstGeom>
        </p:spPr>
      </p:pic>
      <p:pic>
        <p:nvPicPr>
          <p:cNvPr id="10" name="Picture 9">
            <a:extLst>
              <a:ext uri="{FF2B5EF4-FFF2-40B4-BE49-F238E27FC236}">
                <a16:creationId xmlns:a16="http://schemas.microsoft.com/office/drawing/2014/main" id="{9F003AD9-7EA3-4EC9-829B-8F5E9A6089C4}"/>
              </a:ext>
            </a:extLst>
          </p:cNvPr>
          <p:cNvPicPr>
            <a:picLocks noChangeAspect="1"/>
          </p:cNvPicPr>
          <p:nvPr/>
        </p:nvPicPr>
        <p:blipFill rotWithShape="1">
          <a:blip r:embed="rId5"/>
          <a:srcRect l="7897" r="6029"/>
          <a:stretch/>
        </p:blipFill>
        <p:spPr>
          <a:xfrm>
            <a:off x="29785394" y="3551935"/>
            <a:ext cx="4035126" cy="9384450"/>
          </a:xfrm>
          <a:prstGeom prst="rect">
            <a:avLst/>
          </a:prstGeom>
        </p:spPr>
      </p:pic>
      <p:sp>
        <p:nvSpPr>
          <p:cNvPr id="11" name="TextBox 10">
            <a:extLst>
              <a:ext uri="{FF2B5EF4-FFF2-40B4-BE49-F238E27FC236}">
                <a16:creationId xmlns:a16="http://schemas.microsoft.com/office/drawing/2014/main" id="{2ED9D2A9-0A1F-4BA0-8FB6-E34CA2F8FE3B}"/>
              </a:ext>
            </a:extLst>
          </p:cNvPr>
          <p:cNvSpPr txBox="1"/>
          <p:nvPr/>
        </p:nvSpPr>
        <p:spPr>
          <a:xfrm>
            <a:off x="2286001" y="4262255"/>
            <a:ext cx="18146676" cy="8956298"/>
          </a:xfrm>
          <a:prstGeom prst="rect">
            <a:avLst/>
          </a:prstGeom>
          <a:noFill/>
        </p:spPr>
        <p:txBody>
          <a:bodyPr wrap="square" rtlCol="0">
            <a:spAutoFit/>
          </a:bodyPr>
          <a:lstStyle/>
          <a:p>
            <a:pPr marL="1143000" indent="-1143000">
              <a:buFont typeface="Arial" panose="020B0604020202020204" pitchFamily="34" charset="0"/>
              <a:buChar char="•"/>
            </a:pPr>
            <a:r>
              <a:rPr lang="en-US" sz="9600" dirty="0"/>
              <a:t>Probe is moved over a sample point</a:t>
            </a:r>
          </a:p>
          <a:p>
            <a:pPr marL="1143000" indent="-1143000">
              <a:buFont typeface="Arial" panose="020B0604020202020204" pitchFamily="34" charset="0"/>
              <a:buChar char="•"/>
            </a:pPr>
            <a:r>
              <a:rPr lang="en-US" sz="9600" dirty="0"/>
              <a:t>Probe is actuated</a:t>
            </a:r>
          </a:p>
          <a:p>
            <a:pPr marL="1143000" indent="-1143000">
              <a:buFont typeface="Arial" panose="020B0604020202020204" pitchFamily="34" charset="0"/>
              <a:buChar char="•"/>
            </a:pPr>
            <a:r>
              <a:rPr lang="en-US" sz="9600" dirty="0"/>
              <a:t>Hall effect sensor detects for magnet</a:t>
            </a:r>
          </a:p>
          <a:p>
            <a:pPr marL="1143000" indent="-1143000">
              <a:buFont typeface="Arial" panose="020B0604020202020204" pitchFamily="34" charset="0"/>
              <a:buChar char="•"/>
            </a:pPr>
            <a:r>
              <a:rPr lang="en-US" sz="9600" dirty="0"/>
              <a:t>Raspberry Pi reads the output</a:t>
            </a:r>
          </a:p>
        </p:txBody>
      </p:sp>
      <p:sp>
        <p:nvSpPr>
          <p:cNvPr id="12" name="Google Shape;62;p13">
            <a:extLst>
              <a:ext uri="{FF2B5EF4-FFF2-40B4-BE49-F238E27FC236}">
                <a16:creationId xmlns:a16="http://schemas.microsoft.com/office/drawing/2014/main" id="{BC8BA4A6-A658-45C7-AE6B-E8A10AB9934F}"/>
              </a:ext>
            </a:extLst>
          </p:cNvPr>
          <p:cNvSpPr txBox="1"/>
          <p:nvPr/>
        </p:nvSpPr>
        <p:spPr>
          <a:xfrm>
            <a:off x="2693582" y="16189252"/>
            <a:ext cx="32004000" cy="2743201"/>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Octoprint Overview</a:t>
            </a:r>
            <a:endParaRPr sz="16600" dirty="0"/>
          </a:p>
        </p:txBody>
      </p:sp>
      <p:sp>
        <p:nvSpPr>
          <p:cNvPr id="13" name="TextBox 12">
            <a:extLst>
              <a:ext uri="{FF2B5EF4-FFF2-40B4-BE49-F238E27FC236}">
                <a16:creationId xmlns:a16="http://schemas.microsoft.com/office/drawing/2014/main" id="{B7AA4518-4A4C-432B-8AA8-717F0E9952C8}"/>
              </a:ext>
            </a:extLst>
          </p:cNvPr>
          <p:cNvSpPr txBox="1"/>
          <p:nvPr/>
        </p:nvSpPr>
        <p:spPr>
          <a:xfrm>
            <a:off x="3146241" y="19411610"/>
            <a:ext cx="14353954" cy="9571851"/>
          </a:xfrm>
          <a:prstGeom prst="rect">
            <a:avLst/>
          </a:prstGeom>
          <a:noFill/>
        </p:spPr>
        <p:txBody>
          <a:bodyPr wrap="square" rtlCol="0">
            <a:spAutoFit/>
          </a:bodyPr>
          <a:lstStyle/>
          <a:p>
            <a:r>
              <a:rPr lang="en-US" sz="8800" dirty="0" err="1"/>
              <a:t>Octoprint</a:t>
            </a:r>
            <a:r>
              <a:rPr lang="en-US" sz="8800" dirty="0"/>
              <a:t> is a 3D printer application that allows for remote control of the printer. The user controls the fault detection settings and point generation from the </a:t>
            </a:r>
            <a:r>
              <a:rPr lang="en-US" sz="8800" dirty="0" err="1"/>
              <a:t>Octoprint</a:t>
            </a:r>
            <a:r>
              <a:rPr lang="en-US" sz="8800" dirty="0"/>
              <a:t> web interface. </a:t>
            </a:r>
          </a:p>
        </p:txBody>
      </p:sp>
      <p:pic>
        <p:nvPicPr>
          <p:cNvPr id="15" name="Picture 14">
            <a:extLst>
              <a:ext uri="{FF2B5EF4-FFF2-40B4-BE49-F238E27FC236}">
                <a16:creationId xmlns:a16="http://schemas.microsoft.com/office/drawing/2014/main" id="{81A044A0-3AC8-455A-81E0-722694450013}"/>
              </a:ext>
            </a:extLst>
          </p:cNvPr>
          <p:cNvPicPr>
            <a:picLocks noChangeAspect="1"/>
          </p:cNvPicPr>
          <p:nvPr/>
        </p:nvPicPr>
        <p:blipFill rotWithShape="1">
          <a:blip r:embed="rId6"/>
          <a:srcRect l="10811" t="10623" r="11855" b="8189"/>
          <a:stretch/>
        </p:blipFill>
        <p:spPr>
          <a:xfrm>
            <a:off x="17952853" y="18885749"/>
            <a:ext cx="9271589" cy="9068450"/>
          </a:xfrm>
          <a:prstGeom prst="rect">
            <a:avLst/>
          </a:prstGeom>
        </p:spPr>
      </p:pic>
      <p:sp>
        <p:nvSpPr>
          <p:cNvPr id="14" name="Google Shape;67;p13">
            <a:extLst>
              <a:ext uri="{FF2B5EF4-FFF2-40B4-BE49-F238E27FC236}">
                <a16:creationId xmlns:a16="http://schemas.microsoft.com/office/drawing/2014/main" id="{B07AF5EA-D1C4-4A48-AA1E-7440534A7BF6}"/>
              </a:ext>
            </a:extLst>
          </p:cNvPr>
          <p:cNvSpPr txBox="1"/>
          <p:nvPr/>
        </p:nvSpPr>
        <p:spPr>
          <a:xfrm>
            <a:off x="22291590" y="13887080"/>
            <a:ext cx="10453816" cy="1665131"/>
          </a:xfrm>
          <a:prstGeom prst="rect">
            <a:avLst/>
          </a:prstGeom>
          <a:noFill/>
          <a:ln>
            <a:noFill/>
          </a:ln>
        </p:spPr>
        <p:txBody>
          <a:bodyPr spcFirstLastPara="1" wrap="square" lIns="91425" tIns="45699" rIns="91425" bIns="45699" anchor="t" anchorCtr="0">
            <a:noAutofit/>
          </a:bodyPr>
          <a:lstStyle/>
          <a:p>
            <a:pPr algn="ctr"/>
            <a:r>
              <a:rPr lang="en" sz="4400" b="1" dirty="0"/>
              <a:t>Figure 1: (a) </a:t>
            </a:r>
            <a:r>
              <a:rPr lang="en-US" sz="4400" dirty="0"/>
              <a:t>Probe in the up position. </a:t>
            </a:r>
          </a:p>
          <a:p>
            <a:pPr algn="ctr"/>
            <a:r>
              <a:rPr lang="en-US" sz="4400" b="1" dirty="0"/>
              <a:t>(b) </a:t>
            </a:r>
            <a:r>
              <a:rPr lang="en-US" sz="4400" dirty="0"/>
              <a:t>Probe actuated with positive reading.</a:t>
            </a:r>
          </a:p>
          <a:p>
            <a:pPr algn="ctr"/>
            <a:r>
              <a:rPr lang="en-US" sz="4400" b="1" dirty="0"/>
              <a:t>(c)</a:t>
            </a:r>
            <a:r>
              <a:rPr lang="en-US" sz="4400" dirty="0"/>
              <a:t> Probe actuated with negative reading</a:t>
            </a:r>
            <a:endParaRPr sz="4400" b="1" dirty="0"/>
          </a:p>
          <a:p>
            <a:pPr algn="ctr"/>
            <a:endParaRPr sz="3700" dirty="0"/>
          </a:p>
        </p:txBody>
      </p:sp>
      <p:sp>
        <p:nvSpPr>
          <p:cNvPr id="7" name="TextBox 6">
            <a:extLst>
              <a:ext uri="{FF2B5EF4-FFF2-40B4-BE49-F238E27FC236}">
                <a16:creationId xmlns:a16="http://schemas.microsoft.com/office/drawing/2014/main" id="{0F39E9CE-8F7F-4196-BE69-3C0B0E767733}"/>
              </a:ext>
            </a:extLst>
          </p:cNvPr>
          <p:cNvSpPr txBox="1"/>
          <p:nvPr/>
        </p:nvSpPr>
        <p:spPr>
          <a:xfrm>
            <a:off x="20432677" y="12927094"/>
            <a:ext cx="15970102" cy="646331"/>
          </a:xfrm>
          <a:prstGeom prst="rect">
            <a:avLst/>
          </a:prstGeom>
          <a:noFill/>
        </p:spPr>
        <p:txBody>
          <a:bodyPr wrap="square" rtlCol="0">
            <a:spAutoFit/>
          </a:bodyPr>
          <a:lstStyle/>
          <a:p>
            <a:r>
              <a:rPr lang="en-US" sz="3600" b="1" dirty="0"/>
              <a:t>	      (a)				        (b)				         (c)</a:t>
            </a:r>
          </a:p>
        </p:txBody>
      </p:sp>
      <p:sp>
        <p:nvSpPr>
          <p:cNvPr id="16" name="Google Shape;67;p13">
            <a:extLst>
              <a:ext uri="{FF2B5EF4-FFF2-40B4-BE49-F238E27FC236}">
                <a16:creationId xmlns:a16="http://schemas.microsoft.com/office/drawing/2014/main" id="{46D8CF0F-3C81-4CE2-8E00-BFE4A041BFDA}"/>
              </a:ext>
            </a:extLst>
          </p:cNvPr>
          <p:cNvSpPr txBox="1"/>
          <p:nvPr/>
        </p:nvSpPr>
        <p:spPr>
          <a:xfrm>
            <a:off x="26972806" y="24780814"/>
            <a:ext cx="8665535" cy="1129068"/>
          </a:xfrm>
          <a:prstGeom prst="rect">
            <a:avLst/>
          </a:prstGeom>
          <a:noFill/>
          <a:ln>
            <a:noFill/>
          </a:ln>
        </p:spPr>
        <p:txBody>
          <a:bodyPr spcFirstLastPara="1" wrap="square" lIns="91425" tIns="45699" rIns="91425" bIns="45699" anchor="t" anchorCtr="0">
            <a:noAutofit/>
          </a:bodyPr>
          <a:lstStyle/>
          <a:p>
            <a:pPr algn="ctr"/>
            <a:r>
              <a:rPr lang="en" sz="4400" b="1" dirty="0"/>
              <a:t>Figure 2: </a:t>
            </a:r>
            <a:r>
              <a:rPr lang="en" sz="4400" dirty="0"/>
              <a:t>Plugin-generated sample points based on user selections.</a:t>
            </a:r>
            <a:endParaRPr sz="4400" b="1" dirty="0"/>
          </a:p>
          <a:p>
            <a:pPr algn="ctr"/>
            <a:endParaRPr sz="3700" dirty="0"/>
          </a:p>
        </p:txBody>
      </p:sp>
    </p:spTree>
    <p:extLst>
      <p:ext uri="{BB962C8B-B14F-4D97-AF65-F5344CB8AC3E}">
        <p14:creationId xmlns:p14="http://schemas.microsoft.com/office/powerpoint/2010/main" val="240735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A436892-9A36-4C45-BFD3-BA3DEDE13661}"/>
              </a:ext>
            </a:extLst>
          </p:cNvPr>
          <p:cNvGrpSpPr>
            <a:grpSpLocks noChangeAspect="1"/>
          </p:cNvGrpSpPr>
          <p:nvPr/>
        </p:nvGrpSpPr>
        <p:grpSpPr>
          <a:xfrm>
            <a:off x="2286000" y="152400"/>
            <a:ext cx="32004000" cy="19139623"/>
            <a:chOff x="11750850" y="5802650"/>
            <a:chExt cx="13146900" cy="7862351"/>
          </a:xfrm>
        </p:grpSpPr>
        <p:sp>
          <p:nvSpPr>
            <p:cNvPr id="4" name="Google Shape;64;p13">
              <a:extLst>
                <a:ext uri="{FF2B5EF4-FFF2-40B4-BE49-F238E27FC236}">
                  <a16:creationId xmlns:a16="http://schemas.microsoft.com/office/drawing/2014/main" id="{E5F2448E-C9A8-4D38-8438-D3C8E5393E35}"/>
                </a:ext>
              </a:extLst>
            </p:cNvPr>
            <p:cNvSpPr txBox="1"/>
            <p:nvPr/>
          </p:nvSpPr>
          <p:spPr>
            <a:xfrm>
              <a:off x="11750850" y="5802650"/>
              <a:ext cx="13146900" cy="867695"/>
            </a:xfrm>
            <a:prstGeom prst="rect">
              <a:avLst/>
            </a:prstGeom>
            <a:solidFill>
              <a:srgbClr val="00274C"/>
            </a:solidFill>
            <a:ln>
              <a:noFill/>
            </a:ln>
          </p:spPr>
          <p:txBody>
            <a:bodyPr spcFirstLastPara="1" wrap="square" lIns="91425" tIns="45699" rIns="91425" bIns="45699" anchor="ctr" anchorCtr="0">
              <a:noAutofit/>
            </a:bodyPr>
            <a:lstStyle/>
            <a:p>
              <a:pPr algn="ctr"/>
              <a:r>
                <a:rPr lang="en" sz="12000" b="1" dirty="0">
                  <a:solidFill>
                    <a:srgbClr val="FFC000"/>
                  </a:solidFill>
                </a:rPr>
                <a:t>Layer Shift and Excess Material Detection</a:t>
              </a:r>
              <a:endParaRPr sz="12000" dirty="0"/>
            </a:p>
          </p:txBody>
        </p:sp>
        <p:sp>
          <p:nvSpPr>
            <p:cNvPr id="5" name="Google Shape;65;p13">
              <a:extLst>
                <a:ext uri="{FF2B5EF4-FFF2-40B4-BE49-F238E27FC236}">
                  <a16:creationId xmlns:a16="http://schemas.microsoft.com/office/drawing/2014/main" id="{3DA43209-3E4E-4A04-9C98-B747E483C59C}"/>
                </a:ext>
              </a:extLst>
            </p:cNvPr>
            <p:cNvSpPr txBox="1"/>
            <p:nvPr/>
          </p:nvSpPr>
          <p:spPr>
            <a:xfrm>
              <a:off x="11750850" y="6754699"/>
              <a:ext cx="13146900" cy="2444654"/>
            </a:xfrm>
            <a:prstGeom prst="rect">
              <a:avLst/>
            </a:prstGeom>
            <a:noFill/>
            <a:ln>
              <a:noFill/>
            </a:ln>
          </p:spPr>
          <p:txBody>
            <a:bodyPr spcFirstLastPara="1" wrap="square" lIns="91425" tIns="45699" rIns="91425" bIns="45699" anchor="t" anchorCtr="0">
              <a:noAutofit/>
            </a:bodyPr>
            <a:lstStyle/>
            <a:p>
              <a:pPr algn="just"/>
              <a:r>
                <a:rPr lang="en-US" sz="7700" dirty="0"/>
                <a:t>To detect layer shifts or excess material, we sample points outside the boundary of the print object. We find the minimum and maximum points in the x and y directions, recursively check underlying layers for material, and offset the points by a distance </a:t>
              </a:r>
              <a:r>
                <a:rPr lang="en-US" sz="7700" i="1" dirty="0"/>
                <a:t>d</a:t>
              </a:r>
              <a:r>
                <a:rPr lang="en-US" sz="7700" dirty="0"/>
                <a:t> = 1.0mm.</a:t>
              </a:r>
              <a:endParaRPr sz="7700" dirty="0"/>
            </a:p>
          </p:txBody>
        </p:sp>
        <p:sp>
          <p:nvSpPr>
            <p:cNvPr id="6" name="Google Shape;67;p13">
              <a:extLst>
                <a:ext uri="{FF2B5EF4-FFF2-40B4-BE49-F238E27FC236}">
                  <a16:creationId xmlns:a16="http://schemas.microsoft.com/office/drawing/2014/main" id="{7C686E1D-2348-4542-952E-6B720D8CDEF8}"/>
                </a:ext>
              </a:extLst>
            </p:cNvPr>
            <p:cNvSpPr txBox="1"/>
            <p:nvPr/>
          </p:nvSpPr>
          <p:spPr>
            <a:xfrm>
              <a:off x="11985630" y="13201192"/>
              <a:ext cx="3559709" cy="463809"/>
            </a:xfrm>
            <a:prstGeom prst="rect">
              <a:avLst/>
            </a:prstGeom>
            <a:noFill/>
            <a:ln>
              <a:noFill/>
            </a:ln>
          </p:spPr>
          <p:txBody>
            <a:bodyPr spcFirstLastPara="1" wrap="square" lIns="91425" tIns="45699" rIns="91425" bIns="45699" anchor="t" anchorCtr="0">
              <a:noAutofit/>
            </a:bodyPr>
            <a:lstStyle/>
            <a:p>
              <a:pPr algn="ctr"/>
              <a:r>
                <a:rPr lang="en" sz="4400" b="1" dirty="0"/>
                <a:t>Figure 3: </a:t>
              </a:r>
              <a:r>
                <a:rPr lang="en" sz="4400" dirty="0"/>
                <a:t>Sample points generated for layer shift detection</a:t>
              </a:r>
              <a:endParaRPr sz="4400" dirty="0"/>
            </a:p>
            <a:p>
              <a:pPr algn="ctr"/>
              <a:endParaRPr sz="3700" dirty="0"/>
            </a:p>
          </p:txBody>
        </p:sp>
      </p:grpSp>
      <p:pic>
        <p:nvPicPr>
          <p:cNvPr id="8" name="Picture 7">
            <a:extLst>
              <a:ext uri="{FF2B5EF4-FFF2-40B4-BE49-F238E27FC236}">
                <a16:creationId xmlns:a16="http://schemas.microsoft.com/office/drawing/2014/main" id="{3996A369-BD1D-4A0F-A8D5-2E15D39EE85E}"/>
              </a:ext>
            </a:extLst>
          </p:cNvPr>
          <p:cNvPicPr>
            <a:picLocks noChangeAspect="1"/>
          </p:cNvPicPr>
          <p:nvPr/>
        </p:nvPicPr>
        <p:blipFill rotWithShape="1">
          <a:blip r:embed="rId3"/>
          <a:srcRect t="5693" b="1893"/>
          <a:stretch/>
        </p:blipFill>
        <p:spPr>
          <a:xfrm>
            <a:off x="3213277" y="8066395"/>
            <a:ext cx="7954048" cy="9738544"/>
          </a:xfrm>
          <a:prstGeom prst="rect">
            <a:avLst/>
          </a:prstGeom>
        </p:spPr>
      </p:pic>
      <p:sp>
        <p:nvSpPr>
          <p:cNvPr id="11" name="Google Shape;67;p13">
            <a:extLst>
              <a:ext uri="{FF2B5EF4-FFF2-40B4-BE49-F238E27FC236}">
                <a16:creationId xmlns:a16="http://schemas.microsoft.com/office/drawing/2014/main" id="{7779698A-1895-4554-AD80-78A5016A1865}"/>
              </a:ext>
            </a:extLst>
          </p:cNvPr>
          <p:cNvSpPr txBox="1"/>
          <p:nvPr/>
        </p:nvSpPr>
        <p:spPr>
          <a:xfrm>
            <a:off x="20720163" y="19422076"/>
            <a:ext cx="8665535" cy="2152711"/>
          </a:xfrm>
          <a:prstGeom prst="rect">
            <a:avLst/>
          </a:prstGeom>
          <a:noFill/>
          <a:ln>
            <a:noFill/>
          </a:ln>
        </p:spPr>
        <p:txBody>
          <a:bodyPr spcFirstLastPara="1" wrap="square" lIns="91425" tIns="45699" rIns="91425" bIns="45699" anchor="t" anchorCtr="0">
            <a:noAutofit/>
          </a:bodyPr>
          <a:lstStyle/>
          <a:p>
            <a:pPr algn="ctr"/>
            <a:r>
              <a:rPr lang="en" sz="4400" b="1" dirty="0"/>
              <a:t>Figure 4:</a:t>
            </a:r>
            <a:r>
              <a:rPr lang="en" sz="4400" dirty="0"/>
              <a:t> Probe inaccuracy due to probe thickness and small retraction force of solenoid.</a:t>
            </a:r>
            <a:endParaRPr sz="4400" dirty="0"/>
          </a:p>
          <a:p>
            <a:pPr algn="ctr"/>
            <a:endParaRPr sz="3700" dirty="0"/>
          </a:p>
        </p:txBody>
      </p:sp>
      <p:pic>
        <p:nvPicPr>
          <p:cNvPr id="1028" name="Picture 4" descr="Troubleshooting: Layer Shifting in 3D Printed Models | Zortrax Support  Center">
            <a:extLst>
              <a:ext uri="{FF2B5EF4-FFF2-40B4-BE49-F238E27FC236}">
                <a16:creationId xmlns:a16="http://schemas.microsoft.com/office/drawing/2014/main" id="{851AE670-F960-419A-BEEF-124409A810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80" r="4703" b="35135"/>
          <a:stretch/>
        </p:blipFill>
        <p:spPr bwMode="auto">
          <a:xfrm>
            <a:off x="1915327" y="19689465"/>
            <a:ext cx="9780738" cy="78405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BBE74DF-F9FC-42B8-8969-EBB71B5A87C1}"/>
              </a:ext>
            </a:extLst>
          </p:cNvPr>
          <p:cNvSpPr txBox="1"/>
          <p:nvPr/>
        </p:nvSpPr>
        <p:spPr>
          <a:xfrm>
            <a:off x="19595805" y="23044675"/>
            <a:ext cx="14694195" cy="3647152"/>
          </a:xfrm>
          <a:prstGeom prst="rect">
            <a:avLst/>
          </a:prstGeom>
          <a:noFill/>
        </p:spPr>
        <p:txBody>
          <a:bodyPr wrap="square" rtlCol="0">
            <a:spAutoFit/>
          </a:bodyPr>
          <a:lstStyle/>
          <a:p>
            <a:r>
              <a:rPr lang="en-US" sz="7700" dirty="0"/>
              <a:t>If a layer shift occurs, material on at least one side of the print will be detected.</a:t>
            </a:r>
          </a:p>
        </p:txBody>
      </p:sp>
      <p:sp>
        <p:nvSpPr>
          <p:cNvPr id="14" name="Google Shape;67;p13">
            <a:extLst>
              <a:ext uri="{FF2B5EF4-FFF2-40B4-BE49-F238E27FC236}">
                <a16:creationId xmlns:a16="http://schemas.microsoft.com/office/drawing/2014/main" id="{B101046A-0061-45A3-AA97-7B51F8CADAA1}"/>
              </a:ext>
            </a:extLst>
          </p:cNvPr>
          <p:cNvSpPr txBox="1"/>
          <p:nvPr/>
        </p:nvSpPr>
        <p:spPr>
          <a:xfrm>
            <a:off x="10743061" y="26889786"/>
            <a:ext cx="8665535" cy="1129068"/>
          </a:xfrm>
          <a:prstGeom prst="rect">
            <a:avLst/>
          </a:prstGeom>
          <a:noFill/>
          <a:ln>
            <a:noFill/>
          </a:ln>
        </p:spPr>
        <p:txBody>
          <a:bodyPr spcFirstLastPara="1" wrap="square" lIns="91425" tIns="45699" rIns="91425" bIns="45699" anchor="t" anchorCtr="0">
            <a:noAutofit/>
          </a:bodyPr>
          <a:lstStyle/>
          <a:p>
            <a:pPr algn="ctr"/>
            <a:r>
              <a:rPr lang="en" sz="4400" b="1" dirty="0"/>
              <a:t>Figure 5:</a:t>
            </a:r>
            <a:r>
              <a:rPr lang="en" sz="4400" dirty="0"/>
              <a:t> </a:t>
            </a:r>
            <a:r>
              <a:rPr lang="en-US" sz="4400" dirty="0"/>
              <a:t>Layer shift fault.</a:t>
            </a:r>
            <a:endParaRPr sz="4400" dirty="0"/>
          </a:p>
          <a:p>
            <a:pPr algn="ctr"/>
            <a:endParaRPr sz="3700" dirty="0"/>
          </a:p>
        </p:txBody>
      </p:sp>
      <p:sp>
        <p:nvSpPr>
          <p:cNvPr id="13" name="TextBox 12">
            <a:extLst>
              <a:ext uri="{FF2B5EF4-FFF2-40B4-BE49-F238E27FC236}">
                <a16:creationId xmlns:a16="http://schemas.microsoft.com/office/drawing/2014/main" id="{4E8E729D-1F5A-4B30-B4D6-CD380F68ABD5}"/>
              </a:ext>
            </a:extLst>
          </p:cNvPr>
          <p:cNvSpPr txBox="1"/>
          <p:nvPr/>
        </p:nvSpPr>
        <p:spPr>
          <a:xfrm>
            <a:off x="4486939" y="27516167"/>
            <a:ext cx="4167963" cy="461665"/>
          </a:xfrm>
          <a:prstGeom prst="rect">
            <a:avLst/>
          </a:prstGeom>
          <a:noFill/>
        </p:spPr>
        <p:txBody>
          <a:bodyPr wrap="square">
            <a:spAutoFit/>
          </a:bodyPr>
          <a:lstStyle/>
          <a:p>
            <a:r>
              <a:rPr lang="en-US" sz="2400" dirty="0">
                <a:hlinkClick r:id="rId5"/>
              </a:rPr>
              <a:t>https://support.zortrax.com/</a:t>
            </a:r>
            <a:r>
              <a:rPr lang="en-US" sz="2400" dirty="0"/>
              <a:t> </a:t>
            </a:r>
          </a:p>
        </p:txBody>
      </p:sp>
      <p:pic>
        <p:nvPicPr>
          <p:cNvPr id="7" name="Picture 6">
            <a:extLst>
              <a:ext uri="{FF2B5EF4-FFF2-40B4-BE49-F238E27FC236}">
                <a16:creationId xmlns:a16="http://schemas.microsoft.com/office/drawing/2014/main" id="{0294F85F-2D14-44FE-9817-BA73BE2D6F40}"/>
              </a:ext>
            </a:extLst>
          </p:cNvPr>
          <p:cNvPicPr>
            <a:picLocks noChangeAspect="1"/>
          </p:cNvPicPr>
          <p:nvPr/>
        </p:nvPicPr>
        <p:blipFill>
          <a:blip r:embed="rId6"/>
          <a:stretch>
            <a:fillRect/>
          </a:stretch>
        </p:blipFill>
        <p:spPr>
          <a:xfrm>
            <a:off x="17798098" y="7530108"/>
            <a:ext cx="14163675" cy="11687175"/>
          </a:xfrm>
          <a:prstGeom prst="rect">
            <a:avLst/>
          </a:prstGeom>
        </p:spPr>
      </p:pic>
    </p:spTree>
    <p:extLst>
      <p:ext uri="{BB962C8B-B14F-4D97-AF65-F5344CB8AC3E}">
        <p14:creationId xmlns:p14="http://schemas.microsoft.com/office/powerpoint/2010/main" val="16564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3AF7A4-D14C-48D6-89D6-7A617BC26069}"/>
              </a:ext>
            </a:extLst>
          </p:cNvPr>
          <p:cNvGrpSpPr>
            <a:grpSpLocks noChangeAspect="1"/>
          </p:cNvGrpSpPr>
          <p:nvPr/>
        </p:nvGrpSpPr>
        <p:grpSpPr>
          <a:xfrm>
            <a:off x="2094615" y="3410594"/>
            <a:ext cx="31887664" cy="21427062"/>
            <a:chOff x="11784506" y="19622796"/>
            <a:chExt cx="13099111" cy="8802007"/>
          </a:xfrm>
        </p:grpSpPr>
        <p:sp>
          <p:nvSpPr>
            <p:cNvPr id="5" name="Google Shape;70;p13">
              <a:extLst>
                <a:ext uri="{FF2B5EF4-FFF2-40B4-BE49-F238E27FC236}">
                  <a16:creationId xmlns:a16="http://schemas.microsoft.com/office/drawing/2014/main" id="{252407C8-3583-41DC-979C-C35380ADD92D}"/>
                </a:ext>
              </a:extLst>
            </p:cNvPr>
            <p:cNvSpPr/>
            <p:nvPr/>
          </p:nvSpPr>
          <p:spPr>
            <a:xfrm>
              <a:off x="17087866" y="19622796"/>
              <a:ext cx="7795751" cy="8234987"/>
            </a:xfrm>
            <a:prstGeom prst="rect">
              <a:avLst/>
            </a:prstGeom>
            <a:noFill/>
            <a:ln>
              <a:noFill/>
            </a:ln>
          </p:spPr>
          <p:txBody>
            <a:bodyPr spcFirstLastPara="1" wrap="square" lIns="91425" tIns="45699" rIns="91425" bIns="45699" anchor="t" anchorCtr="0">
              <a:noAutofit/>
            </a:bodyPr>
            <a:lstStyle/>
            <a:p>
              <a:r>
                <a:rPr lang="en-US" sz="7200" dirty="0"/>
                <a:t>The probe offset is the x and y distance between the probe tip and the printer nozzle. It is important for the probe offset to be within 0.5mm for accurate readings. A calibration routine was created to calculate these offsets given initial estimates from the user. Using a test cube, the user’s error is calculated, and the offsets are corrected.</a:t>
              </a:r>
              <a:endParaRPr lang="en-US" sz="5400" dirty="0"/>
            </a:p>
          </p:txBody>
        </p:sp>
        <p:sp>
          <p:nvSpPr>
            <p:cNvPr id="6" name="Google Shape;71;p13">
              <a:extLst>
                <a:ext uri="{FF2B5EF4-FFF2-40B4-BE49-F238E27FC236}">
                  <a16:creationId xmlns:a16="http://schemas.microsoft.com/office/drawing/2014/main" id="{5E55AE05-E80D-4AC8-8268-7FD394F3FA25}"/>
                </a:ext>
              </a:extLst>
            </p:cNvPr>
            <p:cNvSpPr txBox="1"/>
            <p:nvPr/>
          </p:nvSpPr>
          <p:spPr>
            <a:xfrm>
              <a:off x="11989534" y="22401718"/>
              <a:ext cx="4056029" cy="400200"/>
            </a:xfrm>
            <a:prstGeom prst="rect">
              <a:avLst/>
            </a:prstGeom>
            <a:noFill/>
            <a:ln>
              <a:noFill/>
            </a:ln>
          </p:spPr>
          <p:txBody>
            <a:bodyPr spcFirstLastPara="1" wrap="square" lIns="91425" tIns="45699" rIns="91425" bIns="45699" anchor="t" anchorCtr="0">
              <a:noAutofit/>
            </a:bodyPr>
            <a:lstStyle/>
            <a:p>
              <a:pPr algn="just"/>
              <a:r>
                <a:rPr lang="en" sz="4400" b="1" dirty="0"/>
                <a:t>Figure 6:</a:t>
              </a:r>
              <a:r>
                <a:rPr lang="en" sz="4400" dirty="0"/>
                <a:t> The probe is moved to the user estimate and samples along the blue arrows in 0.5mm increments.</a:t>
              </a:r>
              <a:endParaRPr sz="800" b="1" dirty="0"/>
            </a:p>
          </p:txBody>
        </p:sp>
        <p:sp>
          <p:nvSpPr>
            <p:cNvPr id="7" name="Google Shape;72;p13">
              <a:extLst>
                <a:ext uri="{FF2B5EF4-FFF2-40B4-BE49-F238E27FC236}">
                  <a16:creationId xmlns:a16="http://schemas.microsoft.com/office/drawing/2014/main" id="{5F044CEE-E046-40B6-AEE6-1181BB96AF77}"/>
                </a:ext>
              </a:extLst>
            </p:cNvPr>
            <p:cNvSpPr txBox="1"/>
            <p:nvPr/>
          </p:nvSpPr>
          <p:spPr>
            <a:xfrm>
              <a:off x="11784506" y="28065014"/>
              <a:ext cx="4651644" cy="359789"/>
            </a:xfrm>
            <a:prstGeom prst="rect">
              <a:avLst/>
            </a:prstGeom>
            <a:noFill/>
            <a:ln>
              <a:noFill/>
            </a:ln>
          </p:spPr>
          <p:txBody>
            <a:bodyPr spcFirstLastPara="1" wrap="square" lIns="91425" tIns="45699" rIns="91425" bIns="45699" anchor="t" anchorCtr="0">
              <a:noAutofit/>
            </a:bodyPr>
            <a:lstStyle/>
            <a:p>
              <a:pPr algn="ctr"/>
              <a:r>
                <a:rPr lang="en" sz="4400" b="1" dirty="0"/>
                <a:t>Figure 7: </a:t>
              </a:r>
              <a:r>
                <a:rPr lang="en" sz="4400" dirty="0"/>
                <a:t>The area of a cluster is found using its convex hull (black line).</a:t>
              </a:r>
              <a:endParaRPr sz="4400" dirty="0"/>
            </a:p>
          </p:txBody>
        </p:sp>
      </p:grpSp>
      <p:sp>
        <p:nvSpPr>
          <p:cNvPr id="9" name="Google Shape;64;p13">
            <a:extLst>
              <a:ext uri="{FF2B5EF4-FFF2-40B4-BE49-F238E27FC236}">
                <a16:creationId xmlns:a16="http://schemas.microsoft.com/office/drawing/2014/main" id="{8A821082-B0B4-4808-821B-92C02F98F4FC}"/>
              </a:ext>
            </a:extLst>
          </p:cNvPr>
          <p:cNvSpPr txBox="1"/>
          <p:nvPr/>
        </p:nvSpPr>
        <p:spPr>
          <a:xfrm>
            <a:off x="2286000" y="152400"/>
            <a:ext cx="32004000" cy="2112263"/>
          </a:xfrm>
          <a:prstGeom prst="rect">
            <a:avLst/>
          </a:prstGeom>
          <a:solidFill>
            <a:srgbClr val="00274C"/>
          </a:solidFill>
          <a:ln>
            <a:noFill/>
          </a:ln>
        </p:spPr>
        <p:txBody>
          <a:bodyPr spcFirstLastPara="1" wrap="square" lIns="91425" tIns="45699" rIns="91425" bIns="45699" anchor="ctr" anchorCtr="0">
            <a:noAutofit/>
          </a:bodyPr>
          <a:lstStyle/>
          <a:p>
            <a:pPr algn="ctr"/>
            <a:r>
              <a:rPr lang="en" sz="12800" b="1" dirty="0">
                <a:solidFill>
                  <a:srgbClr val="FFC000"/>
                </a:solidFill>
              </a:rPr>
              <a:t>Probe Offset Calibration System</a:t>
            </a:r>
            <a:endParaRPr sz="12800" dirty="0"/>
          </a:p>
        </p:txBody>
      </p:sp>
      <p:pic>
        <p:nvPicPr>
          <p:cNvPr id="10" name="Picture 9">
            <a:extLst>
              <a:ext uri="{FF2B5EF4-FFF2-40B4-BE49-F238E27FC236}">
                <a16:creationId xmlns:a16="http://schemas.microsoft.com/office/drawing/2014/main" id="{B2520DF7-3E3A-41F7-9101-E9AECBE534DE}"/>
              </a:ext>
            </a:extLst>
          </p:cNvPr>
          <p:cNvPicPr>
            <a:picLocks noChangeAspect="1"/>
          </p:cNvPicPr>
          <p:nvPr/>
        </p:nvPicPr>
        <p:blipFill rotWithShape="1">
          <a:blip r:embed="rId3"/>
          <a:srcRect t="2478" b="5456"/>
          <a:stretch/>
        </p:blipFill>
        <p:spPr>
          <a:xfrm>
            <a:off x="3699508" y="2466753"/>
            <a:ext cx="8343900" cy="7506587"/>
          </a:xfrm>
          <a:prstGeom prst="rect">
            <a:avLst/>
          </a:prstGeom>
        </p:spPr>
      </p:pic>
      <p:sp>
        <p:nvSpPr>
          <p:cNvPr id="11" name="Google Shape;64;p13">
            <a:extLst>
              <a:ext uri="{FF2B5EF4-FFF2-40B4-BE49-F238E27FC236}">
                <a16:creationId xmlns:a16="http://schemas.microsoft.com/office/drawing/2014/main" id="{1D66E7B1-7E43-4783-BE11-D804CC31EC57}"/>
              </a:ext>
            </a:extLst>
          </p:cNvPr>
          <p:cNvSpPr txBox="1"/>
          <p:nvPr/>
        </p:nvSpPr>
        <p:spPr>
          <a:xfrm>
            <a:off x="2572457" y="13957007"/>
            <a:ext cx="32004000" cy="2112263"/>
          </a:xfrm>
          <a:prstGeom prst="rect">
            <a:avLst/>
          </a:prstGeom>
          <a:solidFill>
            <a:srgbClr val="00274C"/>
          </a:solidFill>
          <a:ln>
            <a:noFill/>
          </a:ln>
        </p:spPr>
        <p:txBody>
          <a:bodyPr spcFirstLastPara="1" wrap="square" lIns="91425" tIns="45699" rIns="91425" bIns="45699" anchor="ctr" anchorCtr="0">
            <a:noAutofit/>
          </a:bodyPr>
          <a:lstStyle/>
          <a:p>
            <a:pPr algn="ctr"/>
            <a:r>
              <a:rPr lang="en-US" sz="12800" b="1" dirty="0">
                <a:solidFill>
                  <a:srgbClr val="FFC000"/>
                </a:solidFill>
              </a:rPr>
              <a:t>Sample </a:t>
            </a:r>
            <a:r>
              <a:rPr lang="en-US" sz="12800" b="1">
                <a:solidFill>
                  <a:srgbClr val="FFC000"/>
                </a:solidFill>
              </a:rPr>
              <a:t>Point Generation</a:t>
            </a:r>
            <a:endParaRPr lang="en-US" sz="12800" dirty="0"/>
          </a:p>
        </p:txBody>
      </p:sp>
      <p:pic>
        <p:nvPicPr>
          <p:cNvPr id="13" name="Picture 2">
            <a:extLst>
              <a:ext uri="{FF2B5EF4-FFF2-40B4-BE49-F238E27FC236}">
                <a16:creationId xmlns:a16="http://schemas.microsoft.com/office/drawing/2014/main" id="{ABAA76F6-A9C2-4CAA-8761-F19DB13394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5458" y="16416812"/>
            <a:ext cx="10202010" cy="75370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E38FE6-1F2F-4A0A-98A2-856B1C0F4883}"/>
              </a:ext>
            </a:extLst>
          </p:cNvPr>
          <p:cNvSpPr txBox="1"/>
          <p:nvPr/>
        </p:nvSpPr>
        <p:spPr>
          <a:xfrm>
            <a:off x="15105004" y="16989354"/>
            <a:ext cx="17132912" cy="10064294"/>
          </a:xfrm>
          <a:prstGeom prst="rect">
            <a:avLst/>
          </a:prstGeom>
          <a:noFill/>
        </p:spPr>
        <p:txBody>
          <a:bodyPr wrap="square" rtlCol="0">
            <a:spAutoFit/>
          </a:bodyPr>
          <a:lstStyle/>
          <a:p>
            <a:r>
              <a:rPr lang="en-US" sz="7200" dirty="0"/>
              <a:t>The number of points sampled on a layer can vary based on the cross-sectional area and reduce unnecessary point sampling. To calculate the area, points are clustered by density and the areas of each cluster’s convex hull are summed. This method is computationally efficient (&lt;&lt;1 second per layer) and yields accurate results for convex shapes.</a:t>
            </a:r>
          </a:p>
        </p:txBody>
      </p:sp>
    </p:spTree>
    <p:extLst>
      <p:ext uri="{BB962C8B-B14F-4D97-AF65-F5344CB8AC3E}">
        <p14:creationId xmlns:p14="http://schemas.microsoft.com/office/powerpoint/2010/main" val="3733772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20A546-5D39-4F4E-B735-0B06452ADA95}"/>
              </a:ext>
            </a:extLst>
          </p:cNvPr>
          <p:cNvGrpSpPr>
            <a:grpSpLocks noChangeAspect="1"/>
          </p:cNvGrpSpPr>
          <p:nvPr/>
        </p:nvGrpSpPr>
        <p:grpSpPr>
          <a:xfrm>
            <a:off x="2286000" y="58338"/>
            <a:ext cx="32004000" cy="29415114"/>
            <a:chOff x="26435726" y="5809781"/>
            <a:chExt cx="9573000" cy="8798618"/>
          </a:xfrm>
        </p:grpSpPr>
        <p:sp>
          <p:nvSpPr>
            <p:cNvPr id="4" name="Google Shape;66;p13">
              <a:extLst>
                <a:ext uri="{FF2B5EF4-FFF2-40B4-BE49-F238E27FC236}">
                  <a16:creationId xmlns:a16="http://schemas.microsoft.com/office/drawing/2014/main" id="{B87602FC-14AD-4D03-984C-B362188552AA}"/>
                </a:ext>
              </a:extLst>
            </p:cNvPr>
            <p:cNvSpPr txBox="1"/>
            <p:nvPr/>
          </p:nvSpPr>
          <p:spPr>
            <a:xfrm>
              <a:off x="26435726" y="5809781"/>
              <a:ext cx="9573000" cy="820543"/>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Conclusions</a:t>
              </a:r>
              <a:endParaRPr sz="16600" dirty="0"/>
            </a:p>
          </p:txBody>
        </p:sp>
        <p:sp>
          <p:nvSpPr>
            <p:cNvPr id="5" name="Google Shape;73;p13">
              <a:extLst>
                <a:ext uri="{FF2B5EF4-FFF2-40B4-BE49-F238E27FC236}">
                  <a16:creationId xmlns:a16="http://schemas.microsoft.com/office/drawing/2014/main" id="{5F40CE5A-4B90-4C07-8A5D-1950607A276A}"/>
                </a:ext>
              </a:extLst>
            </p:cNvPr>
            <p:cNvSpPr txBox="1"/>
            <p:nvPr/>
          </p:nvSpPr>
          <p:spPr>
            <a:xfrm>
              <a:off x="26435726" y="6747264"/>
              <a:ext cx="9573000" cy="7861135"/>
            </a:xfrm>
            <a:prstGeom prst="rect">
              <a:avLst/>
            </a:prstGeom>
            <a:noFill/>
            <a:ln>
              <a:noFill/>
            </a:ln>
          </p:spPr>
          <p:txBody>
            <a:bodyPr spcFirstLastPara="1" wrap="square" lIns="91425" tIns="45699" rIns="91425" bIns="45699" anchor="t" anchorCtr="0">
              <a:noAutofit/>
            </a:bodyPr>
            <a:lstStyle/>
            <a:p>
              <a:pPr algn="just"/>
              <a:r>
                <a:rPr lang="en-US" sz="9200" u="sng" dirty="0"/>
                <a:t>Layer Shift and Excess Material Detection:</a:t>
              </a:r>
            </a:p>
            <a:p>
              <a:pPr marL="857250" indent="-857250" algn="just">
                <a:buFont typeface="Arial" panose="020B0604020202020204" pitchFamily="34" charset="0"/>
                <a:buChar char="•"/>
              </a:pPr>
              <a:r>
                <a:rPr lang="en-US" sz="8000" dirty="0"/>
                <a:t>Point computation is fast with large cross sections.</a:t>
              </a:r>
            </a:p>
            <a:p>
              <a:pPr marL="857250" indent="-857250" algn="just">
                <a:buFont typeface="Arial" panose="020B0604020202020204" pitchFamily="34" charset="0"/>
                <a:buChar char="•"/>
              </a:pPr>
              <a:r>
                <a:rPr lang="en-US" sz="8000" dirty="0"/>
                <a:t>Successful in detecting excess material. Should work for layer shift detection but more testing must be done.</a:t>
              </a:r>
            </a:p>
            <a:p>
              <a:pPr marL="857250" indent="-857250" algn="just">
                <a:buFont typeface="Arial" panose="020B0604020202020204" pitchFamily="34" charset="0"/>
                <a:buChar char="•"/>
              </a:pPr>
              <a:endParaRPr lang="en-US" sz="8000" dirty="0"/>
            </a:p>
            <a:p>
              <a:pPr algn="just"/>
              <a:r>
                <a:rPr lang="en-US" sz="9200" u="sng" dirty="0"/>
                <a:t>Probe Offset Calibration System:</a:t>
              </a:r>
            </a:p>
            <a:p>
              <a:pPr marL="857250" indent="-857250" algn="just">
                <a:buFont typeface="Arial" panose="020B0604020202020204" pitchFamily="34" charset="0"/>
                <a:buChar char="•"/>
              </a:pPr>
              <a:r>
                <a:rPr lang="en-US" sz="8000" dirty="0"/>
                <a:t>Successfully calibrates the probe offset within 0.5mm.</a:t>
              </a:r>
            </a:p>
            <a:p>
              <a:pPr marL="857250" indent="-857250" algn="just">
                <a:buFont typeface="Arial" panose="020B0604020202020204" pitchFamily="34" charset="0"/>
                <a:buChar char="•"/>
              </a:pPr>
              <a:r>
                <a:rPr lang="en-US" sz="8000" dirty="0"/>
                <a:t>Reduces time for user to measure the offset by about 80%.</a:t>
              </a:r>
            </a:p>
            <a:p>
              <a:pPr marL="857250" indent="-857250" algn="just">
                <a:buFont typeface="Arial" panose="020B0604020202020204" pitchFamily="34" charset="0"/>
                <a:buChar char="•"/>
              </a:pPr>
              <a:endParaRPr lang="en-US" sz="8000" dirty="0"/>
            </a:p>
            <a:p>
              <a:pPr algn="just"/>
              <a:r>
                <a:rPr lang="en-US" sz="9200" u="sng" dirty="0"/>
                <a:t>Sample Point Generation:</a:t>
              </a:r>
            </a:p>
            <a:p>
              <a:pPr marL="857250" indent="-857250" algn="just">
                <a:buFont typeface="Arial" panose="020B0604020202020204" pitchFamily="34" charset="0"/>
                <a:buChar char="•"/>
              </a:pPr>
              <a:r>
                <a:rPr lang="en-US" sz="8000" dirty="0"/>
                <a:t>Density-based clustering and convex hull calculations are efficient.</a:t>
              </a:r>
            </a:p>
            <a:p>
              <a:pPr marL="857250" indent="-857250" algn="just">
                <a:buFont typeface="Arial" panose="020B0604020202020204" pitchFamily="34" charset="0"/>
                <a:buChar char="•"/>
              </a:pPr>
              <a:r>
                <a:rPr lang="en-US" sz="8000" dirty="0"/>
                <a:t>Not as accurate for concave cross sections or sections with large holes.</a:t>
              </a:r>
            </a:p>
            <a:p>
              <a:pPr marL="857250" indent="-857250" algn="just">
                <a:buFont typeface="Arial" panose="020B0604020202020204" pitchFamily="34" charset="0"/>
                <a:buChar char="•"/>
              </a:pPr>
              <a:endParaRPr lang="en-US" sz="8000" dirty="0"/>
            </a:p>
            <a:p>
              <a:pPr algn="just"/>
              <a:r>
                <a:rPr lang="en-US" sz="9200" u="sng" dirty="0"/>
                <a:t>Future Work:</a:t>
              </a:r>
            </a:p>
            <a:p>
              <a:pPr marL="1143000" indent="-1143000" algn="just">
                <a:buFont typeface="Arial" panose="020B0604020202020204" pitchFamily="34" charset="0"/>
                <a:buChar char="•"/>
              </a:pPr>
              <a:r>
                <a:rPr lang="en-US" sz="8000" dirty="0"/>
                <a:t>Creation of public documentation detailing how to use the system.</a:t>
              </a:r>
            </a:p>
            <a:p>
              <a:pPr marL="1143000" indent="-1143000" algn="just">
                <a:buFont typeface="Arial" panose="020B0604020202020204" pitchFamily="34" charset="0"/>
                <a:buChar char="•"/>
              </a:pPr>
              <a:r>
                <a:rPr lang="en-US" sz="8000" dirty="0"/>
                <a:t>Generation of sample points during the printing process to allow for more computation time without the wait.</a:t>
              </a:r>
              <a:endParaRPr sz="8000" dirty="0"/>
            </a:p>
          </p:txBody>
        </p:sp>
      </p:grpSp>
    </p:spTree>
    <p:extLst>
      <p:ext uri="{BB962C8B-B14F-4D97-AF65-F5344CB8AC3E}">
        <p14:creationId xmlns:p14="http://schemas.microsoft.com/office/powerpoint/2010/main" val="466299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3610166-70BE-43D4-9654-AE188D1FD7E1}"/>
              </a:ext>
            </a:extLst>
          </p:cNvPr>
          <p:cNvGrpSpPr>
            <a:grpSpLocks noChangeAspect="1"/>
          </p:cNvGrpSpPr>
          <p:nvPr/>
        </p:nvGrpSpPr>
        <p:grpSpPr>
          <a:xfrm>
            <a:off x="2286000" y="4658584"/>
            <a:ext cx="32780178" cy="19943631"/>
            <a:chOff x="26435726" y="16414650"/>
            <a:chExt cx="9805147" cy="5965503"/>
          </a:xfrm>
        </p:grpSpPr>
        <p:sp>
          <p:nvSpPr>
            <p:cNvPr id="10" name="Google Shape;74;p13">
              <a:extLst>
                <a:ext uri="{FF2B5EF4-FFF2-40B4-BE49-F238E27FC236}">
                  <a16:creationId xmlns:a16="http://schemas.microsoft.com/office/drawing/2014/main" id="{8F44E7AF-FD52-4586-B8C1-0854E7EF6262}"/>
                </a:ext>
              </a:extLst>
            </p:cNvPr>
            <p:cNvSpPr txBox="1"/>
            <p:nvPr/>
          </p:nvSpPr>
          <p:spPr>
            <a:xfrm>
              <a:off x="26435726" y="16414650"/>
              <a:ext cx="9572978" cy="820541"/>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Acknowledgement</a:t>
              </a:r>
              <a:endParaRPr sz="16600" dirty="0"/>
            </a:p>
          </p:txBody>
        </p:sp>
        <p:sp>
          <p:nvSpPr>
            <p:cNvPr id="11" name="Google Shape;75;p13">
              <a:extLst>
                <a:ext uri="{FF2B5EF4-FFF2-40B4-BE49-F238E27FC236}">
                  <a16:creationId xmlns:a16="http://schemas.microsoft.com/office/drawing/2014/main" id="{39365FCD-448C-4615-9D64-117765710874}"/>
                </a:ext>
              </a:extLst>
            </p:cNvPr>
            <p:cNvSpPr txBox="1"/>
            <p:nvPr/>
          </p:nvSpPr>
          <p:spPr>
            <a:xfrm>
              <a:off x="26435726" y="17550563"/>
              <a:ext cx="9562800" cy="1054500"/>
            </a:xfrm>
            <a:prstGeom prst="rect">
              <a:avLst/>
            </a:prstGeom>
            <a:noFill/>
            <a:ln>
              <a:noFill/>
            </a:ln>
          </p:spPr>
          <p:txBody>
            <a:bodyPr spcFirstLastPara="1" wrap="square" lIns="91425" tIns="45699" rIns="91425" bIns="45699" anchor="t" anchorCtr="0">
              <a:noAutofit/>
            </a:bodyPr>
            <a:lstStyle/>
            <a:p>
              <a:r>
                <a:rPr lang="en" sz="10000" dirty="0"/>
                <a:t>Thank you to Professor Chinedum Okwudire and Sam Aidala for their guidance.</a:t>
              </a:r>
            </a:p>
            <a:p>
              <a:endParaRPr lang="en" sz="10000" dirty="0"/>
            </a:p>
            <a:p>
              <a:r>
                <a:rPr lang="en" sz="10000" dirty="0"/>
                <a:t>Thank you to everyone in the Smart and Sustainable Automation (S2A) Lab.</a:t>
              </a:r>
              <a:endParaRPr sz="10000" dirty="0"/>
            </a:p>
          </p:txBody>
        </p:sp>
        <p:sp>
          <p:nvSpPr>
            <p:cNvPr id="12" name="Google Shape;76;p13">
              <a:extLst>
                <a:ext uri="{FF2B5EF4-FFF2-40B4-BE49-F238E27FC236}">
                  <a16:creationId xmlns:a16="http://schemas.microsoft.com/office/drawing/2014/main" id="{EBFD8042-26D1-4D4A-814F-8777262D77C1}"/>
                </a:ext>
              </a:extLst>
            </p:cNvPr>
            <p:cNvSpPr txBox="1"/>
            <p:nvPr/>
          </p:nvSpPr>
          <p:spPr>
            <a:xfrm>
              <a:off x="26435726" y="20189740"/>
              <a:ext cx="9572978" cy="820541"/>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References</a:t>
              </a:r>
              <a:endParaRPr sz="16600" dirty="0"/>
            </a:p>
          </p:txBody>
        </p:sp>
        <p:sp>
          <p:nvSpPr>
            <p:cNvPr id="14" name="Google Shape;77;p13">
              <a:extLst>
                <a:ext uri="{FF2B5EF4-FFF2-40B4-BE49-F238E27FC236}">
                  <a16:creationId xmlns:a16="http://schemas.microsoft.com/office/drawing/2014/main" id="{3DFB2999-AA73-41B0-A7A3-22BE234143F7}"/>
                </a:ext>
              </a:extLst>
            </p:cNvPr>
            <p:cNvSpPr txBox="1"/>
            <p:nvPr/>
          </p:nvSpPr>
          <p:spPr>
            <a:xfrm>
              <a:off x="26445904" y="21325653"/>
              <a:ext cx="9794969" cy="1054500"/>
            </a:xfrm>
            <a:prstGeom prst="rect">
              <a:avLst/>
            </a:prstGeom>
            <a:noFill/>
            <a:ln>
              <a:noFill/>
            </a:ln>
          </p:spPr>
          <p:txBody>
            <a:bodyPr spcFirstLastPara="1" wrap="square" lIns="91425" tIns="45699" rIns="91425" bIns="45699" anchor="t" anchorCtr="0">
              <a:noAutofit/>
            </a:bodyPr>
            <a:lstStyle/>
            <a:p>
              <a:r>
                <a:rPr lang="en-US" sz="9600" dirty="0" err="1">
                  <a:effectLst/>
                </a:rPr>
                <a:t>Aidala</a:t>
              </a:r>
              <a:r>
                <a:rPr lang="en-US" sz="9600" dirty="0">
                  <a:effectLst/>
                </a:rPr>
                <a:t>, Samuel N. </a:t>
              </a:r>
              <a:r>
                <a:rPr lang="en-US" sz="9600" i="1" dirty="0">
                  <a:effectLst/>
                </a:rPr>
                <a:t>Development of a Low-Cost Sensor for Fault Detection in FDM 3D Printers</a:t>
              </a:r>
              <a:r>
                <a:rPr lang="en-US" sz="9600" dirty="0">
                  <a:effectLst/>
                </a:rPr>
                <a:t>. </a:t>
              </a:r>
            </a:p>
            <a:p>
              <a:endParaRPr lang="en-US" sz="9600" dirty="0">
                <a:effectLst/>
              </a:endParaRPr>
            </a:p>
            <a:p>
              <a:r>
                <a:rPr lang="en-US" sz="9600" dirty="0">
                  <a:effectLst/>
                </a:rPr>
                <a:t>“Layer Shift Fault.” </a:t>
              </a:r>
              <a:r>
                <a:rPr lang="en-US" sz="9600" i="1" dirty="0">
                  <a:effectLst/>
                </a:rPr>
                <a:t>Troubleshooting: Layer Shifting</a:t>
              </a:r>
              <a:r>
                <a:rPr lang="en-US" sz="9600" dirty="0">
                  <a:effectLst/>
                </a:rPr>
                <a:t>, </a:t>
              </a:r>
              <a:r>
                <a:rPr lang="en-US" sz="9600" dirty="0" err="1">
                  <a:effectLst/>
                </a:rPr>
                <a:t>Zortrax</a:t>
              </a:r>
              <a:r>
                <a:rPr lang="en-US" sz="9600" dirty="0">
                  <a:effectLst/>
                </a:rPr>
                <a:t>.</a:t>
              </a:r>
            </a:p>
            <a:p>
              <a:endParaRPr lang="en-US" sz="9600" dirty="0">
                <a:effectLst/>
              </a:endParaRPr>
            </a:p>
          </p:txBody>
        </p:sp>
      </p:grpSp>
    </p:spTree>
    <p:extLst>
      <p:ext uri="{BB962C8B-B14F-4D97-AF65-F5344CB8AC3E}">
        <p14:creationId xmlns:p14="http://schemas.microsoft.com/office/powerpoint/2010/main" val="277753983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8784</TotalTime>
  <Words>786</Words>
  <Application>Microsoft Office PowerPoint</Application>
  <PresentationFormat>Custom</PresentationFormat>
  <Paragraphs>62</Paragraphs>
  <Slides>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Washington, Shira</dc:creator>
  <cp:lastModifiedBy>Kyle Wilkinson</cp:lastModifiedBy>
  <cp:revision>77</cp:revision>
  <dcterms:modified xsi:type="dcterms:W3CDTF">2021-07-25T21:13:28Z</dcterms:modified>
</cp:coreProperties>
</file>